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4"/>
  </p:sldMasterIdLst>
  <p:notesMasterIdLst>
    <p:notesMasterId r:id="rId34"/>
  </p:notesMasterIdLst>
  <p:sldIdLst>
    <p:sldId id="264" r:id="rId5"/>
    <p:sldId id="256" r:id="rId6"/>
    <p:sldId id="388" r:id="rId7"/>
    <p:sldId id="586" r:id="rId8"/>
    <p:sldId id="392" r:id="rId9"/>
    <p:sldId id="395" r:id="rId10"/>
    <p:sldId id="588" r:id="rId11"/>
    <p:sldId id="587" r:id="rId12"/>
    <p:sldId id="558" r:id="rId13"/>
    <p:sldId id="569" r:id="rId14"/>
    <p:sldId id="599" r:id="rId15"/>
    <p:sldId id="570" r:id="rId16"/>
    <p:sldId id="597" r:id="rId17"/>
    <p:sldId id="581" r:id="rId18"/>
    <p:sldId id="584" r:id="rId19"/>
    <p:sldId id="600" r:id="rId20"/>
    <p:sldId id="601" r:id="rId21"/>
    <p:sldId id="582" r:id="rId22"/>
    <p:sldId id="598" r:id="rId23"/>
    <p:sldId id="589" r:id="rId24"/>
    <p:sldId id="590" r:id="rId25"/>
    <p:sldId id="591" r:id="rId26"/>
    <p:sldId id="593" r:id="rId27"/>
    <p:sldId id="594" r:id="rId28"/>
    <p:sldId id="592" r:id="rId29"/>
    <p:sldId id="595" r:id="rId30"/>
    <p:sldId id="596" r:id="rId31"/>
    <p:sldId id="447" r:id="rId32"/>
    <p:sldId id="60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itnodiging 9 april 2024" id="{3C89CBBF-19A2-469F-9F68-82F608CC4AFD}">
          <p14:sldIdLst>
            <p14:sldId id="264"/>
          </p14:sldIdLst>
        </p14:section>
        <p14:section name="Presentatie 9 april 2024" id="{7BB31DE9-CCF2-4FE2-BEB7-C6C623594442}">
          <p14:sldIdLst>
            <p14:sldId id="256"/>
            <p14:sldId id="388"/>
            <p14:sldId id="586"/>
            <p14:sldId id="392"/>
            <p14:sldId id="395"/>
            <p14:sldId id="588"/>
            <p14:sldId id="587"/>
            <p14:sldId id="558"/>
            <p14:sldId id="569"/>
            <p14:sldId id="599"/>
            <p14:sldId id="570"/>
            <p14:sldId id="597"/>
            <p14:sldId id="581"/>
            <p14:sldId id="584"/>
            <p14:sldId id="600"/>
            <p14:sldId id="601"/>
            <p14:sldId id="582"/>
            <p14:sldId id="598"/>
            <p14:sldId id="589"/>
            <p14:sldId id="590"/>
            <p14:sldId id="591"/>
            <p14:sldId id="593"/>
            <p14:sldId id="594"/>
            <p14:sldId id="592"/>
            <p14:sldId id="595"/>
            <p14:sldId id="596"/>
            <p14:sldId id="447"/>
            <p14:sldId id="603"/>
          </p14:sldIdLst>
        </p14:section>
        <p14:section name="Oude slides" id="{1686C53F-C83D-4ECC-BEC5-38899035BB5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C43"/>
    <a:srgbClr val="B2B3B2"/>
    <a:srgbClr val="90C2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5C0C5D-3E91-4C86-97F5-DCC8791C9009}" v="752" dt="2024-10-23T19:50:35.1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11" autoAdjust="0"/>
  </p:normalViewPr>
  <p:slideViewPr>
    <p:cSldViewPr snapToGrid="0">
      <p:cViewPr>
        <p:scale>
          <a:sx n="70" d="100"/>
          <a:sy n="70" d="100"/>
        </p:scale>
        <p:origin x="1820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Oprins | Dorpsraad Eerde" userId="f9da08df-c472-4108-b40c-0b94ea412023" providerId="ADAL" clId="{8E5C0C5D-3E91-4C86-97F5-DCC8791C9009}"/>
    <pc:docChg chg="undo redo custSel addSld delSld modSld sldOrd modSection">
      <pc:chgData name="Richard Oprins | Dorpsraad Eerde" userId="f9da08df-c472-4108-b40c-0b94ea412023" providerId="ADAL" clId="{8E5C0C5D-3E91-4C86-97F5-DCC8791C9009}" dt="2024-10-23T19:50:58.800" v="2828" actId="122"/>
      <pc:docMkLst>
        <pc:docMk/>
      </pc:docMkLst>
      <pc:sldChg chg="modSp mod">
        <pc:chgData name="Richard Oprins | Dorpsraad Eerde" userId="f9da08df-c472-4108-b40c-0b94ea412023" providerId="ADAL" clId="{8E5C0C5D-3E91-4C86-97F5-DCC8791C9009}" dt="2024-10-16T18:29:39.435" v="233" actId="6549"/>
        <pc:sldMkLst>
          <pc:docMk/>
          <pc:sldMk cId="3228563260" sldId="256"/>
        </pc:sldMkLst>
        <pc:spChg chg="mod">
          <ac:chgData name="Richard Oprins | Dorpsraad Eerde" userId="f9da08df-c472-4108-b40c-0b94ea412023" providerId="ADAL" clId="{8E5C0C5D-3E91-4C86-97F5-DCC8791C9009}" dt="2024-10-16T18:29:39.435" v="233" actId="6549"/>
          <ac:spMkLst>
            <pc:docMk/>
            <pc:sldMk cId="3228563260" sldId="256"/>
            <ac:spMk id="2" creationId="{5E6A7225-77F5-4987-8DD4-F48FF37F3B09}"/>
          </ac:spMkLst>
        </pc:spChg>
      </pc:sldChg>
      <pc:sldChg chg="del">
        <pc:chgData name="Richard Oprins | Dorpsraad Eerde" userId="f9da08df-c472-4108-b40c-0b94ea412023" providerId="ADAL" clId="{8E5C0C5D-3E91-4C86-97F5-DCC8791C9009}" dt="2024-10-16T20:45:08.392" v="691" actId="47"/>
        <pc:sldMkLst>
          <pc:docMk/>
          <pc:sldMk cId="3898086815" sldId="257"/>
        </pc:sldMkLst>
      </pc:sldChg>
      <pc:sldChg chg="del">
        <pc:chgData name="Richard Oprins | Dorpsraad Eerde" userId="f9da08df-c472-4108-b40c-0b94ea412023" providerId="ADAL" clId="{8E5C0C5D-3E91-4C86-97F5-DCC8791C9009}" dt="2024-10-16T20:45:09.616" v="692" actId="47"/>
        <pc:sldMkLst>
          <pc:docMk/>
          <pc:sldMk cId="1169949941" sldId="258"/>
        </pc:sldMkLst>
      </pc:sldChg>
      <pc:sldChg chg="del">
        <pc:chgData name="Richard Oprins | Dorpsraad Eerde" userId="f9da08df-c472-4108-b40c-0b94ea412023" providerId="ADAL" clId="{8E5C0C5D-3E91-4C86-97F5-DCC8791C9009}" dt="2024-10-16T20:45:10.655" v="693" actId="47"/>
        <pc:sldMkLst>
          <pc:docMk/>
          <pc:sldMk cId="3763261721" sldId="259"/>
        </pc:sldMkLst>
      </pc:sldChg>
      <pc:sldChg chg="del">
        <pc:chgData name="Richard Oprins | Dorpsraad Eerde" userId="f9da08df-c472-4108-b40c-0b94ea412023" providerId="ADAL" clId="{8E5C0C5D-3E91-4C86-97F5-DCC8791C9009}" dt="2024-10-16T20:45:12.414" v="694" actId="47"/>
        <pc:sldMkLst>
          <pc:docMk/>
          <pc:sldMk cId="2136212758" sldId="260"/>
        </pc:sldMkLst>
      </pc:sldChg>
      <pc:sldChg chg="del">
        <pc:chgData name="Richard Oprins | Dorpsraad Eerde" userId="f9da08df-c472-4108-b40c-0b94ea412023" providerId="ADAL" clId="{8E5C0C5D-3E91-4C86-97F5-DCC8791C9009}" dt="2024-10-16T20:45:13.926" v="695" actId="47"/>
        <pc:sldMkLst>
          <pc:docMk/>
          <pc:sldMk cId="383197202" sldId="261"/>
        </pc:sldMkLst>
      </pc:sldChg>
      <pc:sldChg chg="modSp del mod">
        <pc:chgData name="Richard Oprins | Dorpsraad Eerde" userId="f9da08df-c472-4108-b40c-0b94ea412023" providerId="ADAL" clId="{8E5C0C5D-3E91-4C86-97F5-DCC8791C9009}" dt="2024-10-23T19:42:29.079" v="2734" actId="47"/>
        <pc:sldMkLst>
          <pc:docMk/>
          <pc:sldMk cId="276273570" sldId="262"/>
        </pc:sldMkLst>
        <pc:spChg chg="mod">
          <ac:chgData name="Richard Oprins | Dorpsraad Eerde" userId="f9da08df-c472-4108-b40c-0b94ea412023" providerId="ADAL" clId="{8E5C0C5D-3E91-4C86-97F5-DCC8791C9009}" dt="2024-10-23T19:25:37.517" v="2613" actId="1076"/>
          <ac:spMkLst>
            <pc:docMk/>
            <pc:sldMk cId="276273570" sldId="262"/>
            <ac:spMk id="8" creationId="{E294E344-87E8-B75D-4225-668BF8F0B27F}"/>
          </ac:spMkLst>
        </pc:spChg>
        <pc:spChg chg="mod">
          <ac:chgData name="Richard Oprins | Dorpsraad Eerde" userId="f9da08df-c472-4108-b40c-0b94ea412023" providerId="ADAL" clId="{8E5C0C5D-3E91-4C86-97F5-DCC8791C9009}" dt="2024-10-23T19:25:31.050" v="2612" actId="1076"/>
          <ac:spMkLst>
            <pc:docMk/>
            <pc:sldMk cId="276273570" sldId="262"/>
            <ac:spMk id="9" creationId="{49F0D631-B788-C71C-AA6C-830BFA08B61F}"/>
          </ac:spMkLst>
        </pc:spChg>
        <pc:spChg chg="mod">
          <ac:chgData name="Richard Oprins | Dorpsraad Eerde" userId="f9da08df-c472-4108-b40c-0b94ea412023" providerId="ADAL" clId="{8E5C0C5D-3E91-4C86-97F5-DCC8791C9009}" dt="2024-10-23T19:25:22.633" v="2610" actId="1076"/>
          <ac:spMkLst>
            <pc:docMk/>
            <pc:sldMk cId="276273570" sldId="262"/>
            <ac:spMk id="15" creationId="{A31B51CB-0696-E66A-CB61-ECADF00BB4B3}"/>
          </ac:spMkLst>
        </pc:spChg>
        <pc:spChg chg="mod">
          <ac:chgData name="Richard Oprins | Dorpsraad Eerde" userId="f9da08df-c472-4108-b40c-0b94ea412023" providerId="ADAL" clId="{8E5C0C5D-3E91-4C86-97F5-DCC8791C9009}" dt="2024-10-23T19:24:59.699" v="2604" actId="1076"/>
          <ac:spMkLst>
            <pc:docMk/>
            <pc:sldMk cId="276273570" sldId="262"/>
            <ac:spMk id="16" creationId="{61CA780F-3254-57AC-CFEF-5B9CC979E5C0}"/>
          </ac:spMkLst>
        </pc:spChg>
        <pc:cxnChg chg="mod">
          <ac:chgData name="Richard Oprins | Dorpsraad Eerde" userId="f9da08df-c472-4108-b40c-0b94ea412023" providerId="ADAL" clId="{8E5C0C5D-3E91-4C86-97F5-DCC8791C9009}" dt="2024-10-23T19:25:10.643" v="2608" actId="14100"/>
          <ac:cxnSpMkLst>
            <pc:docMk/>
            <pc:sldMk cId="276273570" sldId="262"/>
            <ac:cxnSpMk id="18" creationId="{B2D6F6F2-B080-637F-3051-C9AECAEB1E45}"/>
          </ac:cxnSpMkLst>
        </pc:cxnChg>
        <pc:cxnChg chg="mod">
          <ac:chgData name="Richard Oprins | Dorpsraad Eerde" userId="f9da08df-c472-4108-b40c-0b94ea412023" providerId="ADAL" clId="{8E5C0C5D-3E91-4C86-97F5-DCC8791C9009}" dt="2024-10-23T19:25:25.688" v="2611" actId="14100"/>
          <ac:cxnSpMkLst>
            <pc:docMk/>
            <pc:sldMk cId="276273570" sldId="262"/>
            <ac:cxnSpMk id="21" creationId="{B76E6DB1-FB28-8395-71B8-CF05D01D6603}"/>
          </ac:cxnSpMkLst>
        </pc:cxnChg>
      </pc:sldChg>
      <pc:sldChg chg="del">
        <pc:chgData name="Richard Oprins | Dorpsraad Eerde" userId="f9da08df-c472-4108-b40c-0b94ea412023" providerId="ADAL" clId="{8E5C0C5D-3E91-4C86-97F5-DCC8791C9009}" dt="2024-10-16T20:45:16.111" v="696" actId="47"/>
        <pc:sldMkLst>
          <pc:docMk/>
          <pc:sldMk cId="107795549" sldId="263"/>
        </pc:sldMkLst>
      </pc:sldChg>
      <pc:sldChg chg="addSp delSp modSp mod">
        <pc:chgData name="Richard Oprins | Dorpsraad Eerde" userId="f9da08df-c472-4108-b40c-0b94ea412023" providerId="ADAL" clId="{8E5C0C5D-3E91-4C86-97F5-DCC8791C9009}" dt="2024-10-23T19:48:58.117" v="2809" actId="1440"/>
        <pc:sldMkLst>
          <pc:docMk/>
          <pc:sldMk cId="1448477994" sldId="264"/>
        </pc:sldMkLst>
        <pc:spChg chg="mod">
          <ac:chgData name="Richard Oprins | Dorpsraad Eerde" userId="f9da08df-c472-4108-b40c-0b94ea412023" providerId="ADAL" clId="{8E5C0C5D-3E91-4C86-97F5-DCC8791C9009}" dt="2024-10-16T18:26:44.826" v="22" actId="1037"/>
          <ac:spMkLst>
            <pc:docMk/>
            <pc:sldMk cId="1448477994" sldId="264"/>
            <ac:spMk id="2" creationId="{26BCE6BB-D2FA-438D-A84F-B4665773D877}"/>
          </ac:spMkLst>
        </pc:spChg>
        <pc:spChg chg="del mod">
          <ac:chgData name="Richard Oprins | Dorpsraad Eerde" userId="f9da08df-c472-4108-b40c-0b94ea412023" providerId="ADAL" clId="{8E5C0C5D-3E91-4C86-97F5-DCC8791C9009}" dt="2024-10-23T19:47:49.885" v="2794" actId="478"/>
          <ac:spMkLst>
            <pc:docMk/>
            <pc:sldMk cId="1448477994" sldId="264"/>
            <ac:spMk id="3" creationId="{51AE070C-DF87-E912-1DB4-984BF7FBF3F9}"/>
          </ac:spMkLst>
        </pc:spChg>
        <pc:spChg chg="mod">
          <ac:chgData name="Richard Oprins | Dorpsraad Eerde" userId="f9da08df-c472-4108-b40c-0b94ea412023" providerId="ADAL" clId="{8E5C0C5D-3E91-4C86-97F5-DCC8791C9009}" dt="2024-10-21T14:28:48.210" v="1741" actId="2710"/>
          <ac:spMkLst>
            <pc:docMk/>
            <pc:sldMk cId="1448477994" sldId="264"/>
            <ac:spMk id="5" creationId="{37DFFADF-481E-0D44-971C-9210BFD0B1F9}"/>
          </ac:spMkLst>
        </pc:spChg>
        <pc:graphicFrameChg chg="add del mod">
          <ac:chgData name="Richard Oprins | Dorpsraad Eerde" userId="f9da08df-c472-4108-b40c-0b94ea412023" providerId="ADAL" clId="{8E5C0C5D-3E91-4C86-97F5-DCC8791C9009}" dt="2024-10-23T19:48:30.157" v="2803" actId="478"/>
          <ac:graphicFrameMkLst>
            <pc:docMk/>
            <pc:sldMk cId="1448477994" sldId="264"/>
            <ac:graphicFrameMk id="4" creationId="{46019AB3-6A1A-D5DC-6E14-BD0EF1299B93}"/>
          </ac:graphicFrameMkLst>
        </pc:graphicFrameChg>
        <pc:picChg chg="del">
          <ac:chgData name="Richard Oprins | Dorpsraad Eerde" userId="f9da08df-c472-4108-b40c-0b94ea412023" providerId="ADAL" clId="{8E5C0C5D-3E91-4C86-97F5-DCC8791C9009}" dt="2024-10-16T18:27:10.478" v="50" actId="478"/>
          <ac:picMkLst>
            <pc:docMk/>
            <pc:sldMk cId="1448477994" sldId="264"/>
            <ac:picMk id="4" creationId="{2331256F-1A83-E845-9101-3960EA6332D3}"/>
          </ac:picMkLst>
        </pc:picChg>
        <pc:picChg chg="mod">
          <ac:chgData name="Richard Oprins | Dorpsraad Eerde" userId="f9da08df-c472-4108-b40c-0b94ea412023" providerId="ADAL" clId="{8E5C0C5D-3E91-4C86-97F5-DCC8791C9009}" dt="2024-10-16T18:26:53.357" v="30" actId="1037"/>
          <ac:picMkLst>
            <pc:docMk/>
            <pc:sldMk cId="1448477994" sldId="264"/>
            <ac:picMk id="6" creationId="{02C35CD0-77BD-DBD2-BD5F-DF48242AC882}"/>
          </ac:picMkLst>
        </pc:picChg>
        <pc:picChg chg="add mod modCrop">
          <ac:chgData name="Richard Oprins | Dorpsraad Eerde" userId="f9da08df-c472-4108-b40c-0b94ea412023" providerId="ADAL" clId="{8E5C0C5D-3E91-4C86-97F5-DCC8791C9009}" dt="2024-10-23T19:48:58.117" v="2809" actId="1440"/>
          <ac:picMkLst>
            <pc:docMk/>
            <pc:sldMk cId="1448477994" sldId="264"/>
            <ac:picMk id="7" creationId="{F92326C7-C739-F242-CBB9-3455077CFB15}"/>
          </ac:picMkLst>
        </pc:picChg>
        <pc:picChg chg="add del mod">
          <ac:chgData name="Richard Oprins | Dorpsraad Eerde" userId="f9da08df-c472-4108-b40c-0b94ea412023" providerId="ADAL" clId="{8E5C0C5D-3E91-4C86-97F5-DCC8791C9009}" dt="2024-10-23T19:47:45.234" v="2793" actId="478"/>
          <ac:picMkLst>
            <pc:docMk/>
            <pc:sldMk cId="1448477994" sldId="264"/>
            <ac:picMk id="8" creationId="{719CA2A1-DA51-24BE-BA1F-4924975F4B79}"/>
          </ac:picMkLst>
        </pc:picChg>
        <pc:picChg chg="del">
          <ac:chgData name="Richard Oprins | Dorpsraad Eerde" userId="f9da08df-c472-4108-b40c-0b94ea412023" providerId="ADAL" clId="{8E5C0C5D-3E91-4C86-97F5-DCC8791C9009}" dt="2024-10-16T18:27:12.044" v="51" actId="478"/>
          <ac:picMkLst>
            <pc:docMk/>
            <pc:sldMk cId="1448477994" sldId="264"/>
            <ac:picMk id="13" creationId="{B4CFC2ED-BB74-73DB-1ECB-C8D8E8D2E702}"/>
          </ac:picMkLst>
        </pc:picChg>
      </pc:sldChg>
      <pc:sldChg chg="addSp delSp modSp mod modTransition">
        <pc:chgData name="Richard Oprins | Dorpsraad Eerde" userId="f9da08df-c472-4108-b40c-0b94ea412023" providerId="ADAL" clId="{8E5C0C5D-3E91-4C86-97F5-DCC8791C9009}" dt="2024-10-16T20:52:57.949" v="1026"/>
        <pc:sldMkLst>
          <pc:docMk/>
          <pc:sldMk cId="303460137" sldId="388"/>
        </pc:sldMkLst>
        <pc:spChg chg="mod">
          <ac:chgData name="Richard Oprins | Dorpsraad Eerde" userId="f9da08df-c472-4108-b40c-0b94ea412023" providerId="ADAL" clId="{8E5C0C5D-3E91-4C86-97F5-DCC8791C9009}" dt="2024-10-16T20:46:33.908" v="832" actId="6549"/>
          <ac:spMkLst>
            <pc:docMk/>
            <pc:sldMk cId="303460137" sldId="388"/>
            <ac:spMk id="2" creationId="{26BCE6BB-D2FA-438D-A84F-B4665773D877}"/>
          </ac:spMkLst>
        </pc:spChg>
        <pc:graphicFrameChg chg="mod">
          <ac:chgData name="Richard Oprins | Dorpsraad Eerde" userId="f9da08df-c472-4108-b40c-0b94ea412023" providerId="ADAL" clId="{8E5C0C5D-3E91-4C86-97F5-DCC8791C9009}" dt="2024-10-16T20:44:35.371" v="689"/>
          <ac:graphicFrameMkLst>
            <pc:docMk/>
            <pc:sldMk cId="303460137" sldId="388"/>
            <ac:graphicFrameMk id="17" creationId="{60C6A51C-0985-6C13-634E-367DA7F4CFD3}"/>
          </ac:graphicFrameMkLst>
        </pc:graphicFrameChg>
        <pc:picChg chg="add del mod">
          <ac:chgData name="Richard Oprins | Dorpsraad Eerde" userId="f9da08df-c472-4108-b40c-0b94ea412023" providerId="ADAL" clId="{8E5C0C5D-3E91-4C86-97F5-DCC8791C9009}" dt="2024-10-16T18:31:30.318" v="238" actId="478"/>
          <ac:picMkLst>
            <pc:docMk/>
            <pc:sldMk cId="303460137" sldId="388"/>
            <ac:picMk id="4" creationId="{F9E5003F-B040-6495-848A-2B1846E718D5}"/>
          </ac:picMkLst>
        </pc:picChg>
      </pc:sldChg>
      <pc:sldChg chg="ord">
        <pc:chgData name="Richard Oprins | Dorpsraad Eerde" userId="f9da08df-c472-4108-b40c-0b94ea412023" providerId="ADAL" clId="{8E5C0C5D-3E91-4C86-97F5-DCC8791C9009}" dt="2024-10-16T20:46:45.344" v="834"/>
        <pc:sldMkLst>
          <pc:docMk/>
          <pc:sldMk cId="1864475342" sldId="392"/>
        </pc:sldMkLst>
      </pc:sldChg>
      <pc:sldChg chg="modSp mod">
        <pc:chgData name="Richard Oprins | Dorpsraad Eerde" userId="f9da08df-c472-4108-b40c-0b94ea412023" providerId="ADAL" clId="{8E5C0C5D-3E91-4C86-97F5-DCC8791C9009}" dt="2024-10-21T17:59:49.696" v="1867" actId="6549"/>
        <pc:sldMkLst>
          <pc:docMk/>
          <pc:sldMk cId="3052927131" sldId="395"/>
        </pc:sldMkLst>
        <pc:spChg chg="mod">
          <ac:chgData name="Richard Oprins | Dorpsraad Eerde" userId="f9da08df-c472-4108-b40c-0b94ea412023" providerId="ADAL" clId="{8E5C0C5D-3E91-4C86-97F5-DCC8791C9009}" dt="2024-10-21T17:59:49.696" v="1867" actId="6549"/>
          <ac:spMkLst>
            <pc:docMk/>
            <pc:sldMk cId="3052927131" sldId="395"/>
            <ac:spMk id="3" creationId="{9560C8C8-307E-C101-8963-A7F583D5379D}"/>
          </ac:spMkLst>
        </pc:spChg>
      </pc:sldChg>
      <pc:sldChg chg="del">
        <pc:chgData name="Richard Oprins | Dorpsraad Eerde" userId="f9da08df-c472-4108-b40c-0b94ea412023" providerId="ADAL" clId="{8E5C0C5D-3E91-4C86-97F5-DCC8791C9009}" dt="2024-10-16T20:48:56.735" v="901" actId="47"/>
        <pc:sldMkLst>
          <pc:docMk/>
          <pc:sldMk cId="1565489612" sldId="396"/>
        </pc:sldMkLst>
      </pc:sldChg>
      <pc:sldChg chg="del">
        <pc:chgData name="Richard Oprins | Dorpsraad Eerde" userId="f9da08df-c472-4108-b40c-0b94ea412023" providerId="ADAL" clId="{8E5C0C5D-3E91-4C86-97F5-DCC8791C9009}" dt="2024-10-16T20:45:34.215" v="708" actId="47"/>
        <pc:sldMkLst>
          <pc:docMk/>
          <pc:sldMk cId="4173906556" sldId="406"/>
        </pc:sldMkLst>
      </pc:sldChg>
      <pc:sldChg chg="del">
        <pc:chgData name="Richard Oprins | Dorpsraad Eerde" userId="f9da08df-c472-4108-b40c-0b94ea412023" providerId="ADAL" clId="{8E5C0C5D-3E91-4C86-97F5-DCC8791C9009}" dt="2024-10-16T20:45:35.594" v="709" actId="47"/>
        <pc:sldMkLst>
          <pc:docMk/>
          <pc:sldMk cId="3950152269" sldId="410"/>
        </pc:sldMkLst>
      </pc:sldChg>
      <pc:sldChg chg="del">
        <pc:chgData name="Richard Oprins | Dorpsraad Eerde" userId="f9da08df-c472-4108-b40c-0b94ea412023" providerId="ADAL" clId="{8E5C0C5D-3E91-4C86-97F5-DCC8791C9009}" dt="2024-10-16T20:45:39.135" v="713" actId="47"/>
        <pc:sldMkLst>
          <pc:docMk/>
          <pc:sldMk cId="1960330709" sldId="414"/>
        </pc:sldMkLst>
      </pc:sldChg>
      <pc:sldChg chg="del">
        <pc:chgData name="Richard Oprins | Dorpsraad Eerde" userId="f9da08df-c472-4108-b40c-0b94ea412023" providerId="ADAL" clId="{8E5C0C5D-3E91-4C86-97F5-DCC8791C9009}" dt="2024-10-16T20:45:39.718" v="714" actId="47"/>
        <pc:sldMkLst>
          <pc:docMk/>
          <pc:sldMk cId="3091140669" sldId="415"/>
        </pc:sldMkLst>
      </pc:sldChg>
      <pc:sldChg chg="del">
        <pc:chgData name="Richard Oprins | Dorpsraad Eerde" userId="f9da08df-c472-4108-b40c-0b94ea412023" providerId="ADAL" clId="{8E5C0C5D-3E91-4C86-97F5-DCC8791C9009}" dt="2024-10-16T20:45:40.364" v="715" actId="47"/>
        <pc:sldMkLst>
          <pc:docMk/>
          <pc:sldMk cId="2396016147" sldId="416"/>
        </pc:sldMkLst>
      </pc:sldChg>
      <pc:sldChg chg="del">
        <pc:chgData name="Richard Oprins | Dorpsraad Eerde" userId="f9da08df-c472-4108-b40c-0b94ea412023" providerId="ADAL" clId="{8E5C0C5D-3E91-4C86-97F5-DCC8791C9009}" dt="2024-10-16T20:45:40.936" v="716" actId="47"/>
        <pc:sldMkLst>
          <pc:docMk/>
          <pc:sldMk cId="2934388401" sldId="417"/>
        </pc:sldMkLst>
      </pc:sldChg>
      <pc:sldChg chg="del">
        <pc:chgData name="Richard Oprins | Dorpsraad Eerde" userId="f9da08df-c472-4108-b40c-0b94ea412023" providerId="ADAL" clId="{8E5C0C5D-3E91-4C86-97F5-DCC8791C9009}" dt="2024-10-16T20:45:41.547" v="717" actId="47"/>
        <pc:sldMkLst>
          <pc:docMk/>
          <pc:sldMk cId="2487358761" sldId="418"/>
        </pc:sldMkLst>
      </pc:sldChg>
      <pc:sldChg chg="del">
        <pc:chgData name="Richard Oprins | Dorpsraad Eerde" userId="f9da08df-c472-4108-b40c-0b94ea412023" providerId="ADAL" clId="{8E5C0C5D-3E91-4C86-97F5-DCC8791C9009}" dt="2024-10-16T20:45:42.110" v="718" actId="47"/>
        <pc:sldMkLst>
          <pc:docMk/>
          <pc:sldMk cId="2595010092" sldId="419"/>
        </pc:sldMkLst>
      </pc:sldChg>
      <pc:sldChg chg="del">
        <pc:chgData name="Richard Oprins | Dorpsraad Eerde" userId="f9da08df-c472-4108-b40c-0b94ea412023" providerId="ADAL" clId="{8E5C0C5D-3E91-4C86-97F5-DCC8791C9009}" dt="2024-10-16T20:45:42.961" v="719" actId="47"/>
        <pc:sldMkLst>
          <pc:docMk/>
          <pc:sldMk cId="1236595786" sldId="420"/>
        </pc:sldMkLst>
      </pc:sldChg>
      <pc:sldChg chg="del">
        <pc:chgData name="Richard Oprins | Dorpsraad Eerde" userId="f9da08df-c472-4108-b40c-0b94ea412023" providerId="ADAL" clId="{8E5C0C5D-3E91-4C86-97F5-DCC8791C9009}" dt="2024-10-16T20:45:43.787" v="720" actId="47"/>
        <pc:sldMkLst>
          <pc:docMk/>
          <pc:sldMk cId="832647048" sldId="421"/>
        </pc:sldMkLst>
      </pc:sldChg>
      <pc:sldChg chg="del">
        <pc:chgData name="Richard Oprins | Dorpsraad Eerde" userId="f9da08df-c472-4108-b40c-0b94ea412023" providerId="ADAL" clId="{8E5C0C5D-3E91-4C86-97F5-DCC8791C9009}" dt="2024-10-16T20:45:44.305" v="721" actId="47"/>
        <pc:sldMkLst>
          <pc:docMk/>
          <pc:sldMk cId="3308301261" sldId="422"/>
        </pc:sldMkLst>
      </pc:sldChg>
      <pc:sldChg chg="del">
        <pc:chgData name="Richard Oprins | Dorpsraad Eerde" userId="f9da08df-c472-4108-b40c-0b94ea412023" providerId="ADAL" clId="{8E5C0C5D-3E91-4C86-97F5-DCC8791C9009}" dt="2024-10-16T20:45:44.870" v="722" actId="47"/>
        <pc:sldMkLst>
          <pc:docMk/>
          <pc:sldMk cId="3396258394" sldId="423"/>
        </pc:sldMkLst>
      </pc:sldChg>
      <pc:sldChg chg="del">
        <pc:chgData name="Richard Oprins | Dorpsraad Eerde" userId="f9da08df-c472-4108-b40c-0b94ea412023" providerId="ADAL" clId="{8E5C0C5D-3E91-4C86-97F5-DCC8791C9009}" dt="2024-10-16T20:45:45.571" v="723" actId="47"/>
        <pc:sldMkLst>
          <pc:docMk/>
          <pc:sldMk cId="3413836479" sldId="424"/>
        </pc:sldMkLst>
      </pc:sldChg>
      <pc:sldChg chg="del">
        <pc:chgData name="Richard Oprins | Dorpsraad Eerde" userId="f9da08df-c472-4108-b40c-0b94ea412023" providerId="ADAL" clId="{8E5C0C5D-3E91-4C86-97F5-DCC8791C9009}" dt="2024-10-16T20:45:46.205" v="724" actId="47"/>
        <pc:sldMkLst>
          <pc:docMk/>
          <pc:sldMk cId="3155033955" sldId="425"/>
        </pc:sldMkLst>
      </pc:sldChg>
      <pc:sldChg chg="del">
        <pc:chgData name="Richard Oprins | Dorpsraad Eerde" userId="f9da08df-c472-4108-b40c-0b94ea412023" providerId="ADAL" clId="{8E5C0C5D-3E91-4C86-97F5-DCC8791C9009}" dt="2024-10-16T20:45:46.845" v="725" actId="47"/>
        <pc:sldMkLst>
          <pc:docMk/>
          <pc:sldMk cId="2521004227" sldId="426"/>
        </pc:sldMkLst>
      </pc:sldChg>
      <pc:sldChg chg="del">
        <pc:chgData name="Richard Oprins | Dorpsraad Eerde" userId="f9da08df-c472-4108-b40c-0b94ea412023" providerId="ADAL" clId="{8E5C0C5D-3E91-4C86-97F5-DCC8791C9009}" dt="2024-10-16T20:45:47.386" v="726" actId="47"/>
        <pc:sldMkLst>
          <pc:docMk/>
          <pc:sldMk cId="1665010725" sldId="427"/>
        </pc:sldMkLst>
      </pc:sldChg>
      <pc:sldChg chg="del">
        <pc:chgData name="Richard Oprins | Dorpsraad Eerde" userId="f9da08df-c472-4108-b40c-0b94ea412023" providerId="ADAL" clId="{8E5C0C5D-3E91-4C86-97F5-DCC8791C9009}" dt="2024-10-16T20:45:48.003" v="727" actId="47"/>
        <pc:sldMkLst>
          <pc:docMk/>
          <pc:sldMk cId="2904325462" sldId="428"/>
        </pc:sldMkLst>
      </pc:sldChg>
      <pc:sldChg chg="del">
        <pc:chgData name="Richard Oprins | Dorpsraad Eerde" userId="f9da08df-c472-4108-b40c-0b94ea412023" providerId="ADAL" clId="{8E5C0C5D-3E91-4C86-97F5-DCC8791C9009}" dt="2024-10-16T20:45:48.608" v="728" actId="47"/>
        <pc:sldMkLst>
          <pc:docMk/>
          <pc:sldMk cId="751462987" sldId="429"/>
        </pc:sldMkLst>
      </pc:sldChg>
      <pc:sldChg chg="del">
        <pc:chgData name="Richard Oprins | Dorpsraad Eerde" userId="f9da08df-c472-4108-b40c-0b94ea412023" providerId="ADAL" clId="{8E5C0C5D-3E91-4C86-97F5-DCC8791C9009}" dt="2024-10-16T20:45:49.223" v="729" actId="47"/>
        <pc:sldMkLst>
          <pc:docMk/>
          <pc:sldMk cId="1882453836" sldId="430"/>
        </pc:sldMkLst>
      </pc:sldChg>
      <pc:sldChg chg="del">
        <pc:chgData name="Richard Oprins | Dorpsraad Eerde" userId="f9da08df-c472-4108-b40c-0b94ea412023" providerId="ADAL" clId="{8E5C0C5D-3E91-4C86-97F5-DCC8791C9009}" dt="2024-10-16T20:45:49.881" v="730" actId="47"/>
        <pc:sldMkLst>
          <pc:docMk/>
          <pc:sldMk cId="3736766446" sldId="431"/>
        </pc:sldMkLst>
      </pc:sldChg>
      <pc:sldChg chg="del">
        <pc:chgData name="Richard Oprins | Dorpsraad Eerde" userId="f9da08df-c472-4108-b40c-0b94ea412023" providerId="ADAL" clId="{8E5C0C5D-3E91-4C86-97F5-DCC8791C9009}" dt="2024-10-16T20:45:50.503" v="731" actId="47"/>
        <pc:sldMkLst>
          <pc:docMk/>
          <pc:sldMk cId="1827284493" sldId="432"/>
        </pc:sldMkLst>
      </pc:sldChg>
      <pc:sldChg chg="del">
        <pc:chgData name="Richard Oprins | Dorpsraad Eerde" userId="f9da08df-c472-4108-b40c-0b94ea412023" providerId="ADAL" clId="{8E5C0C5D-3E91-4C86-97F5-DCC8791C9009}" dt="2024-10-16T20:45:51.184" v="732" actId="47"/>
        <pc:sldMkLst>
          <pc:docMk/>
          <pc:sldMk cId="1875661664" sldId="433"/>
        </pc:sldMkLst>
      </pc:sldChg>
      <pc:sldChg chg="del">
        <pc:chgData name="Richard Oprins | Dorpsraad Eerde" userId="f9da08df-c472-4108-b40c-0b94ea412023" providerId="ADAL" clId="{8E5C0C5D-3E91-4C86-97F5-DCC8791C9009}" dt="2024-10-16T20:45:52.963" v="734" actId="47"/>
        <pc:sldMkLst>
          <pc:docMk/>
          <pc:sldMk cId="4200000379" sldId="434"/>
        </pc:sldMkLst>
      </pc:sldChg>
      <pc:sldChg chg="del">
        <pc:chgData name="Richard Oprins | Dorpsraad Eerde" userId="f9da08df-c472-4108-b40c-0b94ea412023" providerId="ADAL" clId="{8E5C0C5D-3E91-4C86-97F5-DCC8791C9009}" dt="2024-10-16T20:45:53.691" v="735" actId="47"/>
        <pc:sldMkLst>
          <pc:docMk/>
          <pc:sldMk cId="1321051414" sldId="435"/>
        </pc:sldMkLst>
      </pc:sldChg>
      <pc:sldChg chg="del">
        <pc:chgData name="Richard Oprins | Dorpsraad Eerde" userId="f9da08df-c472-4108-b40c-0b94ea412023" providerId="ADAL" clId="{8E5C0C5D-3E91-4C86-97F5-DCC8791C9009}" dt="2024-10-16T20:45:54.358" v="736" actId="47"/>
        <pc:sldMkLst>
          <pc:docMk/>
          <pc:sldMk cId="3564432338" sldId="436"/>
        </pc:sldMkLst>
      </pc:sldChg>
      <pc:sldChg chg="del">
        <pc:chgData name="Richard Oprins | Dorpsraad Eerde" userId="f9da08df-c472-4108-b40c-0b94ea412023" providerId="ADAL" clId="{8E5C0C5D-3E91-4C86-97F5-DCC8791C9009}" dt="2024-10-16T20:45:55.010" v="737" actId="47"/>
        <pc:sldMkLst>
          <pc:docMk/>
          <pc:sldMk cId="1481831411" sldId="437"/>
        </pc:sldMkLst>
      </pc:sldChg>
      <pc:sldChg chg="del">
        <pc:chgData name="Richard Oprins | Dorpsraad Eerde" userId="f9da08df-c472-4108-b40c-0b94ea412023" providerId="ADAL" clId="{8E5C0C5D-3E91-4C86-97F5-DCC8791C9009}" dt="2024-10-16T20:45:55.622" v="738" actId="47"/>
        <pc:sldMkLst>
          <pc:docMk/>
          <pc:sldMk cId="236051305" sldId="438"/>
        </pc:sldMkLst>
      </pc:sldChg>
      <pc:sldChg chg="del">
        <pc:chgData name="Richard Oprins | Dorpsraad Eerde" userId="f9da08df-c472-4108-b40c-0b94ea412023" providerId="ADAL" clId="{8E5C0C5D-3E91-4C86-97F5-DCC8791C9009}" dt="2024-10-16T20:45:56.232" v="739" actId="47"/>
        <pc:sldMkLst>
          <pc:docMk/>
          <pc:sldMk cId="2918483342" sldId="439"/>
        </pc:sldMkLst>
      </pc:sldChg>
      <pc:sldChg chg="del">
        <pc:chgData name="Richard Oprins | Dorpsraad Eerde" userId="f9da08df-c472-4108-b40c-0b94ea412023" providerId="ADAL" clId="{8E5C0C5D-3E91-4C86-97F5-DCC8791C9009}" dt="2024-10-16T20:45:56.847" v="740" actId="47"/>
        <pc:sldMkLst>
          <pc:docMk/>
          <pc:sldMk cId="2904236855" sldId="440"/>
        </pc:sldMkLst>
      </pc:sldChg>
      <pc:sldChg chg="del">
        <pc:chgData name="Richard Oprins | Dorpsraad Eerde" userId="f9da08df-c472-4108-b40c-0b94ea412023" providerId="ADAL" clId="{8E5C0C5D-3E91-4C86-97F5-DCC8791C9009}" dt="2024-10-16T20:45:57.495" v="741" actId="47"/>
        <pc:sldMkLst>
          <pc:docMk/>
          <pc:sldMk cId="2947940816" sldId="441"/>
        </pc:sldMkLst>
      </pc:sldChg>
      <pc:sldChg chg="del">
        <pc:chgData name="Richard Oprins | Dorpsraad Eerde" userId="f9da08df-c472-4108-b40c-0b94ea412023" providerId="ADAL" clId="{8E5C0C5D-3E91-4C86-97F5-DCC8791C9009}" dt="2024-10-16T20:45:58.706" v="742" actId="47"/>
        <pc:sldMkLst>
          <pc:docMk/>
          <pc:sldMk cId="481865368" sldId="442"/>
        </pc:sldMkLst>
      </pc:sldChg>
      <pc:sldChg chg="del">
        <pc:chgData name="Richard Oprins | Dorpsraad Eerde" userId="f9da08df-c472-4108-b40c-0b94ea412023" providerId="ADAL" clId="{8E5C0C5D-3E91-4C86-97F5-DCC8791C9009}" dt="2024-10-16T20:45:59.827" v="743" actId="47"/>
        <pc:sldMkLst>
          <pc:docMk/>
          <pc:sldMk cId="1469008931" sldId="443"/>
        </pc:sldMkLst>
      </pc:sldChg>
      <pc:sldChg chg="delSp modSp mod">
        <pc:chgData name="Richard Oprins | Dorpsraad Eerde" userId="f9da08df-c472-4108-b40c-0b94ea412023" providerId="ADAL" clId="{8E5C0C5D-3E91-4C86-97F5-DCC8791C9009}" dt="2024-10-23T19:50:58.800" v="2828" actId="122"/>
        <pc:sldMkLst>
          <pc:docMk/>
          <pc:sldMk cId="3801814492" sldId="447"/>
        </pc:sldMkLst>
        <pc:spChg chg="mod">
          <ac:chgData name="Richard Oprins | Dorpsraad Eerde" userId="f9da08df-c472-4108-b40c-0b94ea412023" providerId="ADAL" clId="{8E5C0C5D-3E91-4C86-97F5-DCC8791C9009}" dt="2024-10-23T19:50:58.800" v="2828" actId="122"/>
          <ac:spMkLst>
            <pc:docMk/>
            <pc:sldMk cId="3801814492" sldId="447"/>
            <ac:spMk id="5" creationId="{CE2FF35B-B292-4781-8B1E-703D3464D7B8}"/>
          </ac:spMkLst>
        </pc:spChg>
        <pc:graphicFrameChg chg="del mod">
          <ac:chgData name="Richard Oprins | Dorpsraad Eerde" userId="f9da08df-c472-4108-b40c-0b94ea412023" providerId="ADAL" clId="{8E5C0C5D-3E91-4C86-97F5-DCC8791C9009}" dt="2024-10-23T19:50:49.115" v="2826" actId="478"/>
          <ac:graphicFrameMkLst>
            <pc:docMk/>
            <pc:sldMk cId="3801814492" sldId="447"/>
            <ac:graphicFrameMk id="2" creationId="{C11D7773-9AC7-CA1F-C672-38D96B6C83FF}"/>
          </ac:graphicFrameMkLst>
        </pc:graphicFrameChg>
      </pc:sldChg>
      <pc:sldChg chg="del">
        <pc:chgData name="Richard Oprins | Dorpsraad Eerde" userId="f9da08df-c472-4108-b40c-0b94ea412023" providerId="ADAL" clId="{8E5C0C5D-3E91-4C86-97F5-DCC8791C9009}" dt="2024-10-16T18:29:52.607" v="234" actId="2696"/>
        <pc:sldMkLst>
          <pc:docMk/>
          <pc:sldMk cId="1505439155" sldId="550"/>
        </pc:sldMkLst>
      </pc:sldChg>
      <pc:sldChg chg="del">
        <pc:chgData name="Richard Oprins | Dorpsraad Eerde" userId="f9da08df-c472-4108-b40c-0b94ea412023" providerId="ADAL" clId="{8E5C0C5D-3E91-4C86-97F5-DCC8791C9009}" dt="2024-10-16T18:29:31.578" v="214" actId="2696"/>
        <pc:sldMkLst>
          <pc:docMk/>
          <pc:sldMk cId="3552641753" sldId="551"/>
        </pc:sldMkLst>
      </pc:sldChg>
      <pc:sldChg chg="del">
        <pc:chgData name="Richard Oprins | Dorpsraad Eerde" userId="f9da08df-c472-4108-b40c-0b94ea412023" providerId="ADAL" clId="{8E5C0C5D-3E91-4C86-97F5-DCC8791C9009}" dt="2024-10-16T20:53:11.837" v="1031" actId="2696"/>
        <pc:sldMkLst>
          <pc:docMk/>
          <pc:sldMk cId="1684542600" sldId="552"/>
        </pc:sldMkLst>
      </pc:sldChg>
      <pc:sldChg chg="del">
        <pc:chgData name="Richard Oprins | Dorpsraad Eerde" userId="f9da08df-c472-4108-b40c-0b94ea412023" providerId="ADAL" clId="{8E5C0C5D-3E91-4C86-97F5-DCC8791C9009}" dt="2024-10-16T20:48:56.735" v="901" actId="47"/>
        <pc:sldMkLst>
          <pc:docMk/>
          <pc:sldMk cId="1421465383" sldId="553"/>
        </pc:sldMkLst>
      </pc:sldChg>
      <pc:sldChg chg="del">
        <pc:chgData name="Richard Oprins | Dorpsraad Eerde" userId="f9da08df-c472-4108-b40c-0b94ea412023" providerId="ADAL" clId="{8E5C0C5D-3E91-4C86-97F5-DCC8791C9009}" dt="2024-10-16T20:48:56.735" v="901" actId="47"/>
        <pc:sldMkLst>
          <pc:docMk/>
          <pc:sldMk cId="3216289792" sldId="554"/>
        </pc:sldMkLst>
      </pc:sldChg>
      <pc:sldChg chg="del">
        <pc:chgData name="Richard Oprins | Dorpsraad Eerde" userId="f9da08df-c472-4108-b40c-0b94ea412023" providerId="ADAL" clId="{8E5C0C5D-3E91-4C86-97F5-DCC8791C9009}" dt="2024-10-16T20:49:34.850" v="907" actId="47"/>
        <pc:sldMkLst>
          <pc:docMk/>
          <pc:sldMk cId="2423094848" sldId="555"/>
        </pc:sldMkLst>
      </pc:sldChg>
      <pc:sldChg chg="del">
        <pc:chgData name="Richard Oprins | Dorpsraad Eerde" userId="f9da08df-c472-4108-b40c-0b94ea412023" providerId="ADAL" clId="{8E5C0C5D-3E91-4C86-97F5-DCC8791C9009}" dt="2024-10-16T20:48:56.735" v="901" actId="47"/>
        <pc:sldMkLst>
          <pc:docMk/>
          <pc:sldMk cId="3523576468" sldId="556"/>
        </pc:sldMkLst>
      </pc:sldChg>
      <pc:sldChg chg="del">
        <pc:chgData name="Richard Oprins | Dorpsraad Eerde" userId="f9da08df-c472-4108-b40c-0b94ea412023" providerId="ADAL" clId="{8E5C0C5D-3E91-4C86-97F5-DCC8791C9009}" dt="2024-10-16T20:49:32.593" v="906" actId="47"/>
        <pc:sldMkLst>
          <pc:docMk/>
          <pc:sldMk cId="4211442067" sldId="557"/>
        </pc:sldMkLst>
      </pc:sldChg>
      <pc:sldChg chg="addSp delSp modSp mod setBg setClrOvrMap">
        <pc:chgData name="Richard Oprins | Dorpsraad Eerde" userId="f9da08df-c472-4108-b40c-0b94ea412023" providerId="ADAL" clId="{8E5C0C5D-3E91-4C86-97F5-DCC8791C9009}" dt="2024-10-16T20:55:35.878" v="1048" actId="403"/>
        <pc:sldMkLst>
          <pc:docMk/>
          <pc:sldMk cId="594572109" sldId="558"/>
        </pc:sldMkLst>
        <pc:spChg chg="mod">
          <ac:chgData name="Richard Oprins | Dorpsraad Eerde" userId="f9da08df-c472-4108-b40c-0b94ea412023" providerId="ADAL" clId="{8E5C0C5D-3E91-4C86-97F5-DCC8791C9009}" dt="2024-10-16T20:55:35.878" v="1048" actId="403"/>
          <ac:spMkLst>
            <pc:docMk/>
            <pc:sldMk cId="594572109" sldId="558"/>
            <ac:spMk id="2" creationId="{ED388CB8-A64E-FCB0-39E9-92EE144612BE}"/>
          </ac:spMkLst>
        </pc:spChg>
        <pc:spChg chg="add del mod">
          <ac:chgData name="Richard Oprins | Dorpsraad Eerde" userId="f9da08df-c472-4108-b40c-0b94ea412023" providerId="ADAL" clId="{8E5C0C5D-3E91-4C86-97F5-DCC8791C9009}" dt="2024-10-16T20:55:05.649" v="1040" actId="478"/>
          <ac:spMkLst>
            <pc:docMk/>
            <pc:sldMk cId="594572109" sldId="558"/>
            <ac:spMk id="3" creationId="{9560C8C8-307E-C101-8963-A7F583D5379D}"/>
          </ac:spMkLst>
        </pc:spChg>
        <pc:spChg chg="add del">
          <ac:chgData name="Richard Oprins | Dorpsraad Eerde" userId="f9da08df-c472-4108-b40c-0b94ea412023" providerId="ADAL" clId="{8E5C0C5D-3E91-4C86-97F5-DCC8791C9009}" dt="2024-10-16T20:55:02.736" v="1038" actId="26606"/>
          <ac:spMkLst>
            <pc:docMk/>
            <pc:sldMk cId="594572109" sldId="558"/>
            <ac:spMk id="43" creationId="{9F4444CE-BC8D-4D61-B303-4C05614E62AB}"/>
          </ac:spMkLst>
        </pc:spChg>
        <pc:spChg chg="add del">
          <ac:chgData name="Richard Oprins | Dorpsraad Eerde" userId="f9da08df-c472-4108-b40c-0b94ea412023" providerId="ADAL" clId="{8E5C0C5D-3E91-4C86-97F5-DCC8791C9009}" dt="2024-10-16T20:55:02.736" v="1038" actId="26606"/>
          <ac:spMkLst>
            <pc:docMk/>
            <pc:sldMk cId="594572109" sldId="558"/>
            <ac:spMk id="45" creationId="{62423CA5-E2E1-4789-B759-9906C1C94063}"/>
          </ac:spMkLst>
        </pc:spChg>
        <pc:spChg chg="add del">
          <ac:chgData name="Richard Oprins | Dorpsraad Eerde" userId="f9da08df-c472-4108-b40c-0b94ea412023" providerId="ADAL" clId="{8E5C0C5D-3E91-4C86-97F5-DCC8791C9009}" dt="2024-10-16T20:55:02.736" v="1038" actId="26606"/>
          <ac:spMkLst>
            <pc:docMk/>
            <pc:sldMk cId="594572109" sldId="558"/>
            <ac:spMk id="47" creationId="{73772B81-181F-48B7-8826-4D9686D15DF5}"/>
          </ac:spMkLst>
        </pc:spChg>
        <pc:spChg chg="add del">
          <ac:chgData name="Richard Oprins | Dorpsraad Eerde" userId="f9da08df-c472-4108-b40c-0b94ea412023" providerId="ADAL" clId="{8E5C0C5D-3E91-4C86-97F5-DCC8791C9009}" dt="2024-10-16T20:55:02.736" v="1038" actId="26606"/>
          <ac:spMkLst>
            <pc:docMk/>
            <pc:sldMk cId="594572109" sldId="558"/>
            <ac:spMk id="49" creationId="{B2205F6E-03C6-4E92-877C-E2482F6599AA}"/>
          </ac:spMkLst>
        </pc:spChg>
        <pc:grpChg chg="add del">
          <ac:chgData name="Richard Oprins | Dorpsraad Eerde" userId="f9da08df-c472-4108-b40c-0b94ea412023" providerId="ADAL" clId="{8E5C0C5D-3E91-4C86-97F5-DCC8791C9009}" dt="2024-10-16T20:55:02.736" v="1038" actId="26606"/>
          <ac:grpSpMkLst>
            <pc:docMk/>
            <pc:sldMk cId="594572109" sldId="558"/>
            <ac:grpSpMk id="54" creationId="{0B799415-C8A1-4AF4-937A-39B3E588AEEB}"/>
          </ac:grpSpMkLst>
        </pc:grpChg>
        <pc:picChg chg="mod">
          <ac:chgData name="Richard Oprins | Dorpsraad Eerde" userId="f9da08df-c472-4108-b40c-0b94ea412023" providerId="ADAL" clId="{8E5C0C5D-3E91-4C86-97F5-DCC8791C9009}" dt="2024-10-16T20:55:02.736" v="1038" actId="26606"/>
          <ac:picMkLst>
            <pc:docMk/>
            <pc:sldMk cId="594572109" sldId="558"/>
            <ac:picMk id="5" creationId="{69A9A2C5-EF44-BE22-4E53-4089D68585F0}"/>
          </ac:picMkLst>
        </pc:picChg>
        <pc:picChg chg="add mod">
          <ac:chgData name="Richard Oprins | Dorpsraad Eerde" userId="f9da08df-c472-4108-b40c-0b94ea412023" providerId="ADAL" clId="{8E5C0C5D-3E91-4C86-97F5-DCC8791C9009}" dt="2024-10-16T20:55:03.254" v="1039" actId="931"/>
          <ac:picMkLst>
            <pc:docMk/>
            <pc:sldMk cId="594572109" sldId="558"/>
            <ac:picMk id="6" creationId="{ADFCD572-1024-7D0C-6E08-67FAE0B0948C}"/>
          </ac:picMkLst>
        </pc:picChg>
      </pc:sldChg>
      <pc:sldChg chg="del">
        <pc:chgData name="Richard Oprins | Dorpsraad Eerde" userId="f9da08df-c472-4108-b40c-0b94ea412023" providerId="ADAL" clId="{8E5C0C5D-3E91-4C86-97F5-DCC8791C9009}" dt="2024-10-16T20:45:23.588" v="700" actId="47"/>
        <pc:sldMkLst>
          <pc:docMk/>
          <pc:sldMk cId="3995861572" sldId="560"/>
        </pc:sldMkLst>
      </pc:sldChg>
      <pc:sldChg chg="del">
        <pc:chgData name="Richard Oprins | Dorpsraad Eerde" userId="f9da08df-c472-4108-b40c-0b94ea412023" providerId="ADAL" clId="{8E5C0C5D-3E91-4C86-97F5-DCC8791C9009}" dt="2024-10-16T20:45:24.796" v="701" actId="47"/>
        <pc:sldMkLst>
          <pc:docMk/>
          <pc:sldMk cId="248841088" sldId="561"/>
        </pc:sldMkLst>
      </pc:sldChg>
      <pc:sldChg chg="del">
        <pc:chgData name="Richard Oprins | Dorpsraad Eerde" userId="f9da08df-c472-4108-b40c-0b94ea412023" providerId="ADAL" clId="{8E5C0C5D-3E91-4C86-97F5-DCC8791C9009}" dt="2024-10-16T20:45:26.988" v="703" actId="47"/>
        <pc:sldMkLst>
          <pc:docMk/>
          <pc:sldMk cId="3624269002" sldId="562"/>
        </pc:sldMkLst>
      </pc:sldChg>
      <pc:sldChg chg="del">
        <pc:chgData name="Richard Oprins | Dorpsraad Eerde" userId="f9da08df-c472-4108-b40c-0b94ea412023" providerId="ADAL" clId="{8E5C0C5D-3E91-4C86-97F5-DCC8791C9009}" dt="2024-10-16T20:45:26.197" v="702" actId="47"/>
        <pc:sldMkLst>
          <pc:docMk/>
          <pc:sldMk cId="3199958406" sldId="563"/>
        </pc:sldMkLst>
      </pc:sldChg>
      <pc:sldChg chg="del">
        <pc:chgData name="Richard Oprins | Dorpsraad Eerde" userId="f9da08df-c472-4108-b40c-0b94ea412023" providerId="ADAL" clId="{8E5C0C5D-3E91-4C86-97F5-DCC8791C9009}" dt="2024-10-16T20:45:18.691" v="698" actId="47"/>
        <pc:sldMkLst>
          <pc:docMk/>
          <pc:sldMk cId="3593536250" sldId="565"/>
        </pc:sldMkLst>
      </pc:sldChg>
      <pc:sldChg chg="del">
        <pc:chgData name="Richard Oprins | Dorpsraad Eerde" userId="f9da08df-c472-4108-b40c-0b94ea412023" providerId="ADAL" clId="{8E5C0C5D-3E91-4C86-97F5-DCC8791C9009}" dt="2024-10-16T20:45:19.815" v="699" actId="47"/>
        <pc:sldMkLst>
          <pc:docMk/>
          <pc:sldMk cId="3738874808" sldId="566"/>
        </pc:sldMkLst>
      </pc:sldChg>
      <pc:sldChg chg="del">
        <pc:chgData name="Richard Oprins | Dorpsraad Eerde" userId="f9da08df-c472-4108-b40c-0b94ea412023" providerId="ADAL" clId="{8E5C0C5D-3E91-4C86-97F5-DCC8791C9009}" dt="2024-10-16T20:45:06.848" v="690" actId="47"/>
        <pc:sldMkLst>
          <pc:docMk/>
          <pc:sldMk cId="1915195654" sldId="567"/>
        </pc:sldMkLst>
      </pc:sldChg>
      <pc:sldChg chg="del">
        <pc:chgData name="Richard Oprins | Dorpsraad Eerde" userId="f9da08df-c472-4108-b40c-0b94ea412023" providerId="ADAL" clId="{8E5C0C5D-3E91-4C86-97F5-DCC8791C9009}" dt="2024-10-16T20:45:17.616" v="697" actId="47"/>
        <pc:sldMkLst>
          <pc:docMk/>
          <pc:sldMk cId="3258750073" sldId="568"/>
        </pc:sldMkLst>
      </pc:sldChg>
      <pc:sldChg chg="addSp delSp modSp mod ord modAnim">
        <pc:chgData name="Richard Oprins | Dorpsraad Eerde" userId="f9da08df-c472-4108-b40c-0b94ea412023" providerId="ADAL" clId="{8E5C0C5D-3E91-4C86-97F5-DCC8791C9009}" dt="2024-10-21T20:36:09.528" v="2597"/>
        <pc:sldMkLst>
          <pc:docMk/>
          <pc:sldMk cId="1367628058" sldId="569"/>
        </pc:sldMkLst>
        <pc:spChg chg="del mod">
          <ac:chgData name="Richard Oprins | Dorpsraad Eerde" userId="f9da08df-c472-4108-b40c-0b94ea412023" providerId="ADAL" clId="{8E5C0C5D-3E91-4C86-97F5-DCC8791C9009}" dt="2024-10-21T19:30:56.395" v="2021" actId="478"/>
          <ac:spMkLst>
            <pc:docMk/>
            <pc:sldMk cId="1367628058" sldId="569"/>
            <ac:spMk id="3" creationId="{9560C8C8-307E-C101-8963-A7F583D5379D}"/>
          </ac:spMkLst>
        </pc:spChg>
        <pc:spChg chg="add mod">
          <ac:chgData name="Richard Oprins | Dorpsraad Eerde" userId="f9da08df-c472-4108-b40c-0b94ea412023" providerId="ADAL" clId="{8E5C0C5D-3E91-4C86-97F5-DCC8791C9009}" dt="2024-10-21T19:30:49.778" v="2020" actId="6549"/>
          <ac:spMkLst>
            <pc:docMk/>
            <pc:sldMk cId="1367628058" sldId="569"/>
            <ac:spMk id="4" creationId="{AC98828D-3B9A-D5D0-BD1E-D5A30ABBBA40}"/>
          </ac:spMkLst>
        </pc:spChg>
        <pc:spChg chg="add del mod">
          <ac:chgData name="Richard Oprins | Dorpsraad Eerde" userId="f9da08df-c472-4108-b40c-0b94ea412023" providerId="ADAL" clId="{8E5C0C5D-3E91-4C86-97F5-DCC8791C9009}" dt="2024-10-21T19:31:40.443" v="2022" actId="931"/>
          <ac:spMkLst>
            <pc:docMk/>
            <pc:sldMk cId="1367628058" sldId="569"/>
            <ac:spMk id="6" creationId="{95D1A839-9222-BAE5-0AB1-6D12898BEFD4}"/>
          </ac:spMkLst>
        </pc:spChg>
        <pc:spChg chg="add del mod">
          <ac:chgData name="Richard Oprins | Dorpsraad Eerde" userId="f9da08df-c472-4108-b40c-0b94ea412023" providerId="ADAL" clId="{8E5C0C5D-3E91-4C86-97F5-DCC8791C9009}" dt="2024-10-21T19:32:27.624" v="2035" actId="478"/>
          <ac:spMkLst>
            <pc:docMk/>
            <pc:sldMk cId="1367628058" sldId="569"/>
            <ac:spMk id="12" creationId="{E50AB3A9-8961-4F3D-5A4E-4967815EA020}"/>
          </ac:spMkLst>
        </pc:spChg>
        <pc:picChg chg="add del mod">
          <ac:chgData name="Richard Oprins | Dorpsraad Eerde" userId="f9da08df-c472-4108-b40c-0b94ea412023" providerId="ADAL" clId="{8E5C0C5D-3E91-4C86-97F5-DCC8791C9009}" dt="2024-10-21T19:32:15.436" v="2032" actId="478"/>
          <ac:picMkLst>
            <pc:docMk/>
            <pc:sldMk cId="1367628058" sldId="569"/>
            <ac:picMk id="8" creationId="{CEBC4EDD-79E5-39D2-6633-8ED446783FAD}"/>
          </ac:picMkLst>
        </pc:picChg>
        <pc:picChg chg="add mod">
          <ac:chgData name="Richard Oprins | Dorpsraad Eerde" userId="f9da08df-c472-4108-b40c-0b94ea412023" providerId="ADAL" clId="{8E5C0C5D-3E91-4C86-97F5-DCC8791C9009}" dt="2024-10-21T20:36:09.528" v="2597"/>
          <ac:picMkLst>
            <pc:docMk/>
            <pc:sldMk cId="1367628058" sldId="569"/>
            <ac:picMk id="10" creationId="{9678D9C5-B57E-FDA4-3303-665AFB88DD3E}"/>
          </ac:picMkLst>
        </pc:picChg>
      </pc:sldChg>
      <pc:sldChg chg="addSp modSp mod ord modAnim">
        <pc:chgData name="Richard Oprins | Dorpsraad Eerde" userId="f9da08df-c472-4108-b40c-0b94ea412023" providerId="ADAL" clId="{8E5C0C5D-3E91-4C86-97F5-DCC8791C9009}" dt="2024-10-17T15:49:22.200" v="1669" actId="20577"/>
        <pc:sldMkLst>
          <pc:docMk/>
          <pc:sldMk cId="217151432" sldId="570"/>
        </pc:sldMkLst>
        <pc:spChg chg="mod">
          <ac:chgData name="Richard Oprins | Dorpsraad Eerde" userId="f9da08df-c472-4108-b40c-0b94ea412023" providerId="ADAL" clId="{8E5C0C5D-3E91-4C86-97F5-DCC8791C9009}" dt="2024-10-17T15:49:22.200" v="1669" actId="20577"/>
          <ac:spMkLst>
            <pc:docMk/>
            <pc:sldMk cId="217151432" sldId="570"/>
            <ac:spMk id="3" creationId="{9560C8C8-307E-C101-8963-A7F583D5379D}"/>
          </ac:spMkLst>
        </pc:spChg>
        <pc:spChg chg="add mod">
          <ac:chgData name="Richard Oprins | Dorpsraad Eerde" userId="f9da08df-c472-4108-b40c-0b94ea412023" providerId="ADAL" clId="{8E5C0C5D-3E91-4C86-97F5-DCC8791C9009}" dt="2024-10-17T15:25:14.496" v="1498" actId="20577"/>
          <ac:spMkLst>
            <pc:docMk/>
            <pc:sldMk cId="217151432" sldId="570"/>
            <ac:spMk id="4" creationId="{BFBD1C77-762C-8520-9E6A-79EDCB6B5F75}"/>
          </ac:spMkLst>
        </pc:spChg>
      </pc:sldChg>
      <pc:sldChg chg="del">
        <pc:chgData name="Richard Oprins | Dorpsraad Eerde" userId="f9da08df-c472-4108-b40c-0b94ea412023" providerId="ADAL" clId="{8E5C0C5D-3E91-4C86-97F5-DCC8791C9009}" dt="2024-10-16T20:45:51.880" v="733" actId="47"/>
        <pc:sldMkLst>
          <pc:docMk/>
          <pc:sldMk cId="3445760416" sldId="573"/>
        </pc:sldMkLst>
      </pc:sldChg>
      <pc:sldChg chg="del">
        <pc:chgData name="Richard Oprins | Dorpsraad Eerde" userId="f9da08df-c472-4108-b40c-0b94ea412023" providerId="ADAL" clId="{8E5C0C5D-3E91-4C86-97F5-DCC8791C9009}" dt="2024-10-16T20:45:37.357" v="711" actId="47"/>
        <pc:sldMkLst>
          <pc:docMk/>
          <pc:sldMk cId="1700265957" sldId="574"/>
        </pc:sldMkLst>
      </pc:sldChg>
      <pc:sldChg chg="del">
        <pc:chgData name="Richard Oprins | Dorpsraad Eerde" userId="f9da08df-c472-4108-b40c-0b94ea412023" providerId="ADAL" clId="{8E5C0C5D-3E91-4C86-97F5-DCC8791C9009}" dt="2024-10-16T20:45:38.473" v="712" actId="47"/>
        <pc:sldMkLst>
          <pc:docMk/>
          <pc:sldMk cId="52770761" sldId="575"/>
        </pc:sldMkLst>
      </pc:sldChg>
      <pc:sldChg chg="del">
        <pc:chgData name="Richard Oprins | Dorpsraad Eerde" userId="f9da08df-c472-4108-b40c-0b94ea412023" providerId="ADAL" clId="{8E5C0C5D-3E91-4C86-97F5-DCC8791C9009}" dt="2024-10-16T20:45:36.279" v="710" actId="47"/>
        <pc:sldMkLst>
          <pc:docMk/>
          <pc:sldMk cId="2245201850" sldId="576"/>
        </pc:sldMkLst>
      </pc:sldChg>
      <pc:sldChg chg="del">
        <pc:chgData name="Richard Oprins | Dorpsraad Eerde" userId="f9da08df-c472-4108-b40c-0b94ea412023" providerId="ADAL" clId="{8E5C0C5D-3E91-4C86-97F5-DCC8791C9009}" dt="2024-10-16T20:45:28.180" v="704" actId="47"/>
        <pc:sldMkLst>
          <pc:docMk/>
          <pc:sldMk cId="814283361" sldId="577"/>
        </pc:sldMkLst>
      </pc:sldChg>
      <pc:sldChg chg="del">
        <pc:chgData name="Richard Oprins | Dorpsraad Eerde" userId="f9da08df-c472-4108-b40c-0b94ea412023" providerId="ADAL" clId="{8E5C0C5D-3E91-4C86-97F5-DCC8791C9009}" dt="2024-10-16T20:45:29.798" v="705" actId="47"/>
        <pc:sldMkLst>
          <pc:docMk/>
          <pc:sldMk cId="1946346368" sldId="578"/>
        </pc:sldMkLst>
      </pc:sldChg>
      <pc:sldChg chg="del">
        <pc:chgData name="Richard Oprins | Dorpsraad Eerde" userId="f9da08df-c472-4108-b40c-0b94ea412023" providerId="ADAL" clId="{8E5C0C5D-3E91-4C86-97F5-DCC8791C9009}" dt="2024-10-16T20:45:31.218" v="706" actId="47"/>
        <pc:sldMkLst>
          <pc:docMk/>
          <pc:sldMk cId="4004731988" sldId="579"/>
        </pc:sldMkLst>
      </pc:sldChg>
      <pc:sldChg chg="del">
        <pc:chgData name="Richard Oprins | Dorpsraad Eerde" userId="f9da08df-c472-4108-b40c-0b94ea412023" providerId="ADAL" clId="{8E5C0C5D-3E91-4C86-97F5-DCC8791C9009}" dt="2024-10-16T20:45:31.997" v="707" actId="47"/>
        <pc:sldMkLst>
          <pc:docMk/>
          <pc:sldMk cId="1822099614" sldId="580"/>
        </pc:sldMkLst>
      </pc:sldChg>
      <pc:sldChg chg="addSp delSp modSp mod delAnim modAnim">
        <pc:chgData name="Richard Oprins | Dorpsraad Eerde" userId="f9da08df-c472-4108-b40c-0b94ea412023" providerId="ADAL" clId="{8E5C0C5D-3E91-4C86-97F5-DCC8791C9009}" dt="2024-10-21T19:40:01.845" v="2143" actId="20577"/>
        <pc:sldMkLst>
          <pc:docMk/>
          <pc:sldMk cId="1745148455" sldId="581"/>
        </pc:sldMkLst>
        <pc:spChg chg="del mod">
          <ac:chgData name="Richard Oprins | Dorpsraad Eerde" userId="f9da08df-c472-4108-b40c-0b94ea412023" providerId="ADAL" clId="{8E5C0C5D-3E91-4C86-97F5-DCC8791C9009}" dt="2024-10-16T20:22:02.756" v="497" actId="478"/>
          <ac:spMkLst>
            <pc:docMk/>
            <pc:sldMk cId="1745148455" sldId="581"/>
            <ac:spMk id="3" creationId="{9560C8C8-307E-C101-8963-A7F583D5379D}"/>
          </ac:spMkLst>
        </pc:spChg>
        <pc:spChg chg="add mod">
          <ac:chgData name="Richard Oprins | Dorpsraad Eerde" userId="f9da08df-c472-4108-b40c-0b94ea412023" providerId="ADAL" clId="{8E5C0C5D-3E91-4C86-97F5-DCC8791C9009}" dt="2024-10-21T19:40:01.845" v="2143" actId="20577"/>
          <ac:spMkLst>
            <pc:docMk/>
            <pc:sldMk cId="1745148455" sldId="581"/>
            <ac:spMk id="3" creationId="{EA3CCB69-B4E2-4334-CDF6-DB2AEF7946C9}"/>
          </ac:spMkLst>
        </pc:spChg>
      </pc:sldChg>
      <pc:sldChg chg="addSp delSp modSp add mod ord">
        <pc:chgData name="Richard Oprins | Dorpsraad Eerde" userId="f9da08df-c472-4108-b40c-0b94ea412023" providerId="ADAL" clId="{8E5C0C5D-3E91-4C86-97F5-DCC8791C9009}" dt="2024-10-23T18:53:26.241" v="2600"/>
        <pc:sldMkLst>
          <pc:docMk/>
          <pc:sldMk cId="597634486" sldId="582"/>
        </pc:sldMkLst>
        <pc:spChg chg="add mod">
          <ac:chgData name="Richard Oprins | Dorpsraad Eerde" userId="f9da08df-c472-4108-b40c-0b94ea412023" providerId="ADAL" clId="{8E5C0C5D-3E91-4C86-97F5-DCC8791C9009}" dt="2024-10-21T19:43:07.644" v="2189" actId="20577"/>
          <ac:spMkLst>
            <pc:docMk/>
            <pc:sldMk cId="597634486" sldId="582"/>
            <ac:spMk id="3" creationId="{E693EBE1-7DF9-9CA6-DBA6-84B13B6BFAF8}"/>
          </ac:spMkLst>
        </pc:spChg>
        <pc:spChg chg="add del mod">
          <ac:chgData name="Richard Oprins | Dorpsraad Eerde" userId="f9da08df-c472-4108-b40c-0b94ea412023" providerId="ADAL" clId="{8E5C0C5D-3E91-4C86-97F5-DCC8791C9009}" dt="2024-10-21T19:50:04.327" v="2272" actId="21"/>
          <ac:spMkLst>
            <pc:docMk/>
            <pc:sldMk cId="597634486" sldId="582"/>
            <ac:spMk id="5" creationId="{B09DC217-0D9D-0300-B82B-08BDC9EDA6F4}"/>
          </ac:spMkLst>
        </pc:spChg>
        <pc:picChg chg="add mod modCrop">
          <ac:chgData name="Richard Oprins | Dorpsraad Eerde" userId="f9da08df-c472-4108-b40c-0b94ea412023" providerId="ADAL" clId="{8E5C0C5D-3E91-4C86-97F5-DCC8791C9009}" dt="2024-10-23T18:53:26.241" v="2600"/>
          <ac:picMkLst>
            <pc:docMk/>
            <pc:sldMk cId="597634486" sldId="582"/>
            <ac:picMk id="4" creationId="{054973A7-3742-6032-4FC5-F69E97C9B2DD}"/>
          </ac:picMkLst>
        </pc:picChg>
        <pc:picChg chg="del">
          <ac:chgData name="Richard Oprins | Dorpsraad Eerde" userId="f9da08df-c472-4108-b40c-0b94ea412023" providerId="ADAL" clId="{8E5C0C5D-3E91-4C86-97F5-DCC8791C9009}" dt="2024-10-16T20:23:58.628" v="504" actId="478"/>
          <ac:picMkLst>
            <pc:docMk/>
            <pc:sldMk cId="597634486" sldId="582"/>
            <ac:picMk id="5" creationId="{027112EB-F13D-716F-B37B-A96204A86F37}"/>
          </ac:picMkLst>
        </pc:picChg>
        <pc:picChg chg="del">
          <ac:chgData name="Richard Oprins | Dorpsraad Eerde" userId="f9da08df-c472-4108-b40c-0b94ea412023" providerId="ADAL" clId="{8E5C0C5D-3E91-4C86-97F5-DCC8791C9009}" dt="2024-10-16T20:23:56.209" v="503" actId="478"/>
          <ac:picMkLst>
            <pc:docMk/>
            <pc:sldMk cId="597634486" sldId="582"/>
            <ac:picMk id="7" creationId="{04319DA6-BBA9-9BE3-066C-38C1123AC50C}"/>
          </ac:picMkLst>
        </pc:picChg>
      </pc:sldChg>
      <pc:sldChg chg="addSp delSp modSp add del mod ord modShow modNotesTx">
        <pc:chgData name="Richard Oprins | Dorpsraad Eerde" userId="f9da08df-c472-4108-b40c-0b94ea412023" providerId="ADAL" clId="{8E5C0C5D-3E91-4C86-97F5-DCC8791C9009}" dt="2024-10-23T19:43:06.973" v="2774" actId="47"/>
        <pc:sldMkLst>
          <pc:docMk/>
          <pc:sldMk cId="155767466" sldId="583"/>
        </pc:sldMkLst>
        <pc:spChg chg="add mod">
          <ac:chgData name="Richard Oprins | Dorpsraad Eerde" userId="f9da08df-c472-4108-b40c-0b94ea412023" providerId="ADAL" clId="{8E5C0C5D-3E91-4C86-97F5-DCC8791C9009}" dt="2024-10-21T19:35:49.186" v="2113" actId="20577"/>
          <ac:spMkLst>
            <pc:docMk/>
            <pc:sldMk cId="155767466" sldId="583"/>
            <ac:spMk id="3" creationId="{E52FF85F-F556-09A5-7B24-F2E22267E8EE}"/>
          </ac:spMkLst>
        </pc:spChg>
        <pc:picChg chg="del">
          <ac:chgData name="Richard Oprins | Dorpsraad Eerde" userId="f9da08df-c472-4108-b40c-0b94ea412023" providerId="ADAL" clId="{8E5C0C5D-3E91-4C86-97F5-DCC8791C9009}" dt="2024-10-16T20:33:36.875" v="530" actId="478"/>
          <ac:picMkLst>
            <pc:docMk/>
            <pc:sldMk cId="155767466" sldId="583"/>
            <ac:picMk id="4" creationId="{4A43BA8F-EC95-AD05-3515-BF6C9CB74EA5}"/>
          </ac:picMkLst>
        </pc:picChg>
        <pc:picChg chg="add mod">
          <ac:chgData name="Richard Oprins | Dorpsraad Eerde" userId="f9da08df-c472-4108-b40c-0b94ea412023" providerId="ADAL" clId="{8E5C0C5D-3E91-4C86-97F5-DCC8791C9009}" dt="2024-10-16T20:36:57.044" v="567" actId="1076"/>
          <ac:picMkLst>
            <pc:docMk/>
            <pc:sldMk cId="155767466" sldId="583"/>
            <ac:picMk id="1026" creationId="{F5B375C2-044F-0C23-7A03-71C74ECCADDB}"/>
          </ac:picMkLst>
        </pc:picChg>
      </pc:sldChg>
      <pc:sldChg chg="addSp delSp modSp add mod ord">
        <pc:chgData name="Richard Oprins | Dorpsraad Eerde" userId="f9da08df-c472-4108-b40c-0b94ea412023" providerId="ADAL" clId="{8E5C0C5D-3E91-4C86-97F5-DCC8791C9009}" dt="2024-10-21T19:42:27.197" v="2149" actId="947"/>
        <pc:sldMkLst>
          <pc:docMk/>
          <pc:sldMk cId="2218216655" sldId="584"/>
        </pc:sldMkLst>
        <pc:spChg chg="add mod">
          <ac:chgData name="Richard Oprins | Dorpsraad Eerde" userId="f9da08df-c472-4108-b40c-0b94ea412023" providerId="ADAL" clId="{8E5C0C5D-3E91-4C86-97F5-DCC8791C9009}" dt="2024-10-21T19:42:27.197" v="2149" actId="947"/>
          <ac:spMkLst>
            <pc:docMk/>
            <pc:sldMk cId="2218216655" sldId="584"/>
            <ac:spMk id="3" creationId="{31EBFF68-18DE-7536-9AA5-4EE1DA3FA129}"/>
          </ac:spMkLst>
        </pc:spChg>
        <pc:spChg chg="add del mod">
          <ac:chgData name="Richard Oprins | Dorpsraad Eerde" userId="f9da08df-c472-4108-b40c-0b94ea412023" providerId="ADAL" clId="{8E5C0C5D-3E91-4C86-97F5-DCC8791C9009}" dt="2024-10-16T20:37:11.422" v="569" actId="478"/>
          <ac:spMkLst>
            <pc:docMk/>
            <pc:sldMk cId="2218216655" sldId="584"/>
            <ac:spMk id="3" creationId="{F2DD8A7D-8824-2C79-34BA-411216A40F57}"/>
          </ac:spMkLst>
        </pc:spChg>
        <pc:picChg chg="del">
          <ac:chgData name="Richard Oprins | Dorpsraad Eerde" userId="f9da08df-c472-4108-b40c-0b94ea412023" providerId="ADAL" clId="{8E5C0C5D-3E91-4C86-97F5-DCC8791C9009}" dt="2024-10-16T20:33:41.089" v="531" actId="478"/>
          <ac:picMkLst>
            <pc:docMk/>
            <pc:sldMk cId="2218216655" sldId="584"/>
            <ac:picMk id="4" creationId="{D476DCB4-9C8C-D40D-2B70-AD8D5CAE490A}"/>
          </ac:picMkLst>
        </pc:picChg>
        <pc:picChg chg="add mod">
          <ac:chgData name="Richard Oprins | Dorpsraad Eerde" userId="f9da08df-c472-4108-b40c-0b94ea412023" providerId="ADAL" clId="{8E5C0C5D-3E91-4C86-97F5-DCC8791C9009}" dt="2024-10-16T20:40:37.130" v="579" actId="1076"/>
          <ac:picMkLst>
            <pc:docMk/>
            <pc:sldMk cId="2218216655" sldId="584"/>
            <ac:picMk id="5" creationId="{F17A34B2-DCA3-4370-15B0-F1AD6C74E13D}"/>
          </ac:picMkLst>
        </pc:picChg>
      </pc:sldChg>
      <pc:sldChg chg="addSp modSp add del mod modShow">
        <pc:chgData name="Richard Oprins | Dorpsraad Eerde" userId="f9da08df-c472-4108-b40c-0b94ea412023" providerId="ADAL" clId="{8E5C0C5D-3E91-4C86-97F5-DCC8791C9009}" dt="2024-10-23T19:43:02.009" v="2773" actId="47"/>
        <pc:sldMkLst>
          <pc:docMk/>
          <pc:sldMk cId="2608686777" sldId="585"/>
        </pc:sldMkLst>
        <pc:spChg chg="add mod">
          <ac:chgData name="Richard Oprins | Dorpsraad Eerde" userId="f9da08df-c472-4108-b40c-0b94ea412023" providerId="ADAL" clId="{8E5C0C5D-3E91-4C86-97F5-DCC8791C9009}" dt="2024-10-17T15:28:33.592" v="1582" actId="6549"/>
          <ac:spMkLst>
            <pc:docMk/>
            <pc:sldMk cId="2608686777" sldId="585"/>
            <ac:spMk id="4" creationId="{297F8343-18E9-FE28-BB6D-EE4EABE58298}"/>
          </ac:spMkLst>
        </pc:spChg>
      </pc:sldChg>
      <pc:sldChg chg="addSp modSp add mod modTransition">
        <pc:chgData name="Richard Oprins | Dorpsraad Eerde" userId="f9da08df-c472-4108-b40c-0b94ea412023" providerId="ADAL" clId="{8E5C0C5D-3E91-4C86-97F5-DCC8791C9009}" dt="2024-10-16T20:53:03.548" v="1030"/>
        <pc:sldMkLst>
          <pc:docMk/>
          <pc:sldMk cId="510911760" sldId="586"/>
        </pc:sldMkLst>
        <pc:spChg chg="add mod">
          <ac:chgData name="Richard Oprins | Dorpsraad Eerde" userId="f9da08df-c472-4108-b40c-0b94ea412023" providerId="ADAL" clId="{8E5C0C5D-3E91-4C86-97F5-DCC8791C9009}" dt="2024-10-16T20:46:59.495" v="837" actId="14100"/>
          <ac:spMkLst>
            <pc:docMk/>
            <pc:sldMk cId="510911760" sldId="586"/>
            <ac:spMk id="3" creationId="{346CB309-37CE-80B7-1C2A-189BA5B3AE5B}"/>
          </ac:spMkLst>
        </pc:spChg>
      </pc:sldChg>
      <pc:sldChg chg="addSp modSp add mod modTransition">
        <pc:chgData name="Richard Oprins | Dorpsraad Eerde" userId="f9da08df-c472-4108-b40c-0b94ea412023" providerId="ADAL" clId="{8E5C0C5D-3E91-4C86-97F5-DCC8791C9009}" dt="2024-10-16T20:52:49.386" v="1022"/>
        <pc:sldMkLst>
          <pc:docMk/>
          <pc:sldMk cId="2915118002" sldId="587"/>
        </pc:sldMkLst>
        <pc:spChg chg="mod">
          <ac:chgData name="Richard Oprins | Dorpsraad Eerde" userId="f9da08df-c472-4108-b40c-0b94ea412023" providerId="ADAL" clId="{8E5C0C5D-3E91-4C86-97F5-DCC8791C9009}" dt="2024-10-16T20:48:27.612" v="899" actId="14100"/>
          <ac:spMkLst>
            <pc:docMk/>
            <pc:sldMk cId="2915118002" sldId="587"/>
            <ac:spMk id="3" creationId="{59163FBE-D1C7-ADE8-D475-D6FBC5BCC673}"/>
          </ac:spMkLst>
        </pc:spChg>
        <pc:spChg chg="add mod">
          <ac:chgData name="Richard Oprins | Dorpsraad Eerde" userId="f9da08df-c472-4108-b40c-0b94ea412023" providerId="ADAL" clId="{8E5C0C5D-3E91-4C86-97F5-DCC8791C9009}" dt="2024-10-16T20:48:24.221" v="898" actId="14100"/>
          <ac:spMkLst>
            <pc:docMk/>
            <pc:sldMk cId="2915118002" sldId="587"/>
            <ac:spMk id="4" creationId="{CD252E99-47A0-E659-76C6-A32D0FC5FABE}"/>
          </ac:spMkLst>
        </pc:spChg>
      </pc:sldChg>
      <pc:sldChg chg="add modTransition">
        <pc:chgData name="Richard Oprins | Dorpsraad Eerde" userId="f9da08df-c472-4108-b40c-0b94ea412023" providerId="ADAL" clId="{8E5C0C5D-3E91-4C86-97F5-DCC8791C9009}" dt="2024-10-16T20:52:42.843" v="1018"/>
        <pc:sldMkLst>
          <pc:docMk/>
          <pc:sldMk cId="1583623784" sldId="588"/>
        </pc:sldMkLst>
      </pc:sldChg>
      <pc:sldChg chg="add modTransition">
        <pc:chgData name="Richard Oprins | Dorpsraad Eerde" userId="f9da08df-c472-4108-b40c-0b94ea412023" providerId="ADAL" clId="{8E5C0C5D-3E91-4C86-97F5-DCC8791C9009}" dt="2024-10-16T20:52:27.360" v="1010"/>
        <pc:sldMkLst>
          <pc:docMk/>
          <pc:sldMk cId="1893738865" sldId="589"/>
        </pc:sldMkLst>
      </pc:sldChg>
      <pc:sldChg chg="modSp add mod modTransition">
        <pc:chgData name="Richard Oprins | Dorpsraad Eerde" userId="f9da08df-c472-4108-b40c-0b94ea412023" providerId="ADAL" clId="{8E5C0C5D-3E91-4C86-97F5-DCC8791C9009}" dt="2024-10-16T20:52:33.279" v="1014"/>
        <pc:sldMkLst>
          <pc:docMk/>
          <pc:sldMk cId="2557210567" sldId="590"/>
        </pc:sldMkLst>
        <pc:spChg chg="mod">
          <ac:chgData name="Richard Oprins | Dorpsraad Eerde" userId="f9da08df-c472-4108-b40c-0b94ea412023" providerId="ADAL" clId="{8E5C0C5D-3E91-4C86-97F5-DCC8791C9009}" dt="2024-10-16T20:49:24.339" v="904" actId="14100"/>
          <ac:spMkLst>
            <pc:docMk/>
            <pc:sldMk cId="2557210567" sldId="590"/>
            <ac:spMk id="3" creationId="{97CE2096-7CB2-B182-1FCF-FA74B3E4C755}"/>
          </ac:spMkLst>
        </pc:spChg>
        <pc:spChg chg="mod">
          <ac:chgData name="Richard Oprins | Dorpsraad Eerde" userId="f9da08df-c472-4108-b40c-0b94ea412023" providerId="ADAL" clId="{8E5C0C5D-3E91-4C86-97F5-DCC8791C9009}" dt="2024-10-16T20:49:28.309" v="905" actId="14100"/>
          <ac:spMkLst>
            <pc:docMk/>
            <pc:sldMk cId="2557210567" sldId="590"/>
            <ac:spMk id="4" creationId="{1F7B96BA-75AF-EAF2-E193-6DBB99412ABD}"/>
          </ac:spMkLst>
        </pc:spChg>
      </pc:sldChg>
      <pc:sldChg chg="addSp delSp modSp add mod">
        <pc:chgData name="Richard Oprins | Dorpsraad Eerde" userId="f9da08df-c472-4108-b40c-0b94ea412023" providerId="ADAL" clId="{8E5C0C5D-3E91-4C86-97F5-DCC8791C9009}" dt="2024-10-23T19:30:45.801" v="2676" actId="14100"/>
        <pc:sldMkLst>
          <pc:docMk/>
          <pc:sldMk cId="1052350570" sldId="591"/>
        </pc:sldMkLst>
        <pc:spChg chg="mod">
          <ac:chgData name="Richard Oprins | Dorpsraad Eerde" userId="f9da08df-c472-4108-b40c-0b94ea412023" providerId="ADAL" clId="{8E5C0C5D-3E91-4C86-97F5-DCC8791C9009}" dt="2024-10-16T20:49:59.885" v="951" actId="6549"/>
          <ac:spMkLst>
            <pc:docMk/>
            <pc:sldMk cId="1052350570" sldId="591"/>
            <ac:spMk id="2" creationId="{2E5A09CB-8281-BA2E-5B1D-B5958AF59013}"/>
          </ac:spMkLst>
        </pc:spChg>
        <pc:spChg chg="del">
          <ac:chgData name="Richard Oprins | Dorpsraad Eerde" userId="f9da08df-c472-4108-b40c-0b94ea412023" providerId="ADAL" clId="{8E5C0C5D-3E91-4C86-97F5-DCC8791C9009}" dt="2024-10-16T20:50:05.522" v="952" actId="478"/>
          <ac:spMkLst>
            <pc:docMk/>
            <pc:sldMk cId="1052350570" sldId="591"/>
            <ac:spMk id="3" creationId="{4F4EB2EB-3CF7-153C-4211-9D9D4C410677}"/>
          </ac:spMkLst>
        </pc:spChg>
        <pc:spChg chg="add del mod">
          <ac:chgData name="Richard Oprins | Dorpsraad Eerde" userId="f9da08df-c472-4108-b40c-0b94ea412023" providerId="ADAL" clId="{8E5C0C5D-3E91-4C86-97F5-DCC8791C9009}" dt="2024-10-23T19:25:50.443" v="2614" actId="478"/>
          <ac:spMkLst>
            <pc:docMk/>
            <pc:sldMk cId="1052350570" sldId="591"/>
            <ac:spMk id="3" creationId="{9D582E30-F00D-2FB7-E84B-61F46CE450B9}"/>
          </ac:spMkLst>
        </pc:spChg>
        <pc:spChg chg="add mod">
          <ac:chgData name="Richard Oprins | Dorpsraad Eerde" userId="f9da08df-c472-4108-b40c-0b94ea412023" providerId="ADAL" clId="{8E5C0C5D-3E91-4C86-97F5-DCC8791C9009}" dt="2024-10-23T19:26:31.228" v="2626" actId="1076"/>
          <ac:spMkLst>
            <pc:docMk/>
            <pc:sldMk cId="1052350570" sldId="591"/>
            <ac:spMk id="5" creationId="{CF6842D4-41A5-9CAA-01AE-FED08214432D}"/>
          </ac:spMkLst>
        </pc:spChg>
        <pc:spChg chg="add mod">
          <ac:chgData name="Richard Oprins | Dorpsraad Eerde" userId="f9da08df-c472-4108-b40c-0b94ea412023" providerId="ADAL" clId="{8E5C0C5D-3E91-4C86-97F5-DCC8791C9009}" dt="2024-10-23T19:27:58.729" v="2633"/>
          <ac:spMkLst>
            <pc:docMk/>
            <pc:sldMk cId="1052350570" sldId="591"/>
            <ac:spMk id="8" creationId="{8FBE4EC9-8CD8-DCEA-1C41-60DDA99B7963}"/>
          </ac:spMkLst>
        </pc:spChg>
        <pc:spChg chg="add mod ord">
          <ac:chgData name="Richard Oprins | Dorpsraad Eerde" userId="f9da08df-c472-4108-b40c-0b94ea412023" providerId="ADAL" clId="{8E5C0C5D-3E91-4C86-97F5-DCC8791C9009}" dt="2024-10-23T19:30:45.801" v="2676" actId="14100"/>
          <ac:spMkLst>
            <pc:docMk/>
            <pc:sldMk cId="1052350570" sldId="591"/>
            <ac:spMk id="10" creationId="{6DA6488C-6BE4-AB77-7649-414710DD8F8E}"/>
          </ac:spMkLst>
        </pc:spChg>
        <pc:picChg chg="add mod">
          <ac:chgData name="Richard Oprins | Dorpsraad Eerde" userId="f9da08df-c472-4108-b40c-0b94ea412023" providerId="ADAL" clId="{8E5C0C5D-3E91-4C86-97F5-DCC8791C9009}" dt="2024-10-23T19:26:27.779" v="2625" actId="1076"/>
          <ac:picMkLst>
            <pc:docMk/>
            <pc:sldMk cId="1052350570" sldId="591"/>
            <ac:picMk id="4" creationId="{7C1FA002-5653-BC1E-540A-3D0962C0108C}"/>
          </ac:picMkLst>
        </pc:picChg>
        <pc:picChg chg="add mod modCrop">
          <ac:chgData name="Richard Oprins | Dorpsraad Eerde" userId="f9da08df-c472-4108-b40c-0b94ea412023" providerId="ADAL" clId="{8E5C0C5D-3E91-4C86-97F5-DCC8791C9009}" dt="2024-10-23T19:29:26.263" v="2642" actId="1076"/>
          <ac:picMkLst>
            <pc:docMk/>
            <pc:sldMk cId="1052350570" sldId="591"/>
            <ac:picMk id="7" creationId="{19CDB194-F63A-B90A-57EC-73D73BFD4A64}"/>
          </ac:picMkLst>
        </pc:picChg>
      </pc:sldChg>
      <pc:sldChg chg="addSp modSp add mod setBg">
        <pc:chgData name="Richard Oprins | Dorpsraad Eerde" userId="f9da08df-c472-4108-b40c-0b94ea412023" providerId="ADAL" clId="{8E5C0C5D-3E91-4C86-97F5-DCC8791C9009}" dt="2024-10-23T19:32:35.479" v="2684" actId="26606"/>
        <pc:sldMkLst>
          <pc:docMk/>
          <pc:sldMk cId="1991797875" sldId="592"/>
        </pc:sldMkLst>
        <pc:spChg chg="mod">
          <ac:chgData name="Richard Oprins | Dorpsraad Eerde" userId="f9da08df-c472-4108-b40c-0b94ea412023" providerId="ADAL" clId="{8E5C0C5D-3E91-4C86-97F5-DCC8791C9009}" dt="2024-10-23T19:32:35.479" v="2684" actId="26606"/>
          <ac:spMkLst>
            <pc:docMk/>
            <pc:sldMk cId="1991797875" sldId="592"/>
            <ac:spMk id="2" creationId="{D1AB184E-5C4D-FFE0-BE72-4DFAF74D5375}"/>
          </ac:spMkLst>
        </pc:spChg>
        <pc:grpChg chg="add">
          <ac:chgData name="Richard Oprins | Dorpsraad Eerde" userId="f9da08df-c472-4108-b40c-0b94ea412023" providerId="ADAL" clId="{8E5C0C5D-3E91-4C86-97F5-DCC8791C9009}" dt="2024-10-23T19:32:35.479" v="2684" actId="26606"/>
          <ac:grpSpMkLst>
            <pc:docMk/>
            <pc:sldMk cId="1991797875" sldId="592"/>
            <ac:grpSpMk id="9" creationId="{E0BF35CA-8AA0-428F-ABED-5B77A6C39154}"/>
          </ac:grpSpMkLst>
        </pc:grpChg>
        <pc:picChg chg="add mod modCrop">
          <ac:chgData name="Richard Oprins | Dorpsraad Eerde" userId="f9da08df-c472-4108-b40c-0b94ea412023" providerId="ADAL" clId="{8E5C0C5D-3E91-4C86-97F5-DCC8791C9009}" dt="2024-10-23T19:32:35.479" v="2684" actId="26606"/>
          <ac:picMkLst>
            <pc:docMk/>
            <pc:sldMk cId="1991797875" sldId="592"/>
            <ac:picMk id="4" creationId="{4C630C70-7480-AEDA-EE23-809294E642A1}"/>
          </ac:picMkLst>
        </pc:picChg>
      </pc:sldChg>
      <pc:sldChg chg="add modTransition">
        <pc:chgData name="Richard Oprins | Dorpsraad Eerde" userId="f9da08df-c472-4108-b40c-0b94ea412023" providerId="ADAL" clId="{8E5C0C5D-3E91-4C86-97F5-DCC8791C9009}" dt="2024-10-16T20:52:13.525" v="1003"/>
        <pc:sldMkLst>
          <pc:docMk/>
          <pc:sldMk cId="1126061926" sldId="593"/>
        </pc:sldMkLst>
      </pc:sldChg>
      <pc:sldChg chg="modSp add mod modTransition">
        <pc:chgData name="Richard Oprins | Dorpsraad Eerde" userId="f9da08df-c472-4108-b40c-0b94ea412023" providerId="ADAL" clId="{8E5C0C5D-3E91-4C86-97F5-DCC8791C9009}" dt="2024-10-16T20:52:19.342" v="1006"/>
        <pc:sldMkLst>
          <pc:docMk/>
          <pc:sldMk cId="3305128541" sldId="594"/>
        </pc:sldMkLst>
        <pc:spChg chg="mod">
          <ac:chgData name="Richard Oprins | Dorpsraad Eerde" userId="f9da08df-c472-4108-b40c-0b94ea412023" providerId="ADAL" clId="{8E5C0C5D-3E91-4C86-97F5-DCC8791C9009}" dt="2024-10-16T20:50:39.981" v="987" actId="1076"/>
          <ac:spMkLst>
            <pc:docMk/>
            <pc:sldMk cId="3305128541" sldId="594"/>
            <ac:spMk id="3" creationId="{2AB02618-C4CF-1192-E676-764DE7570D48}"/>
          </ac:spMkLst>
        </pc:spChg>
      </pc:sldChg>
      <pc:sldChg chg="add modTransition">
        <pc:chgData name="Richard Oprins | Dorpsraad Eerde" userId="f9da08df-c472-4108-b40c-0b94ea412023" providerId="ADAL" clId="{8E5C0C5D-3E91-4C86-97F5-DCC8791C9009}" dt="2024-10-16T20:52:05.764" v="999"/>
        <pc:sldMkLst>
          <pc:docMk/>
          <pc:sldMk cId="4117605700" sldId="595"/>
        </pc:sldMkLst>
      </pc:sldChg>
      <pc:sldChg chg="modSp add mod modTransition">
        <pc:chgData name="Richard Oprins | Dorpsraad Eerde" userId="f9da08df-c472-4108-b40c-0b94ea412023" providerId="ADAL" clId="{8E5C0C5D-3E91-4C86-97F5-DCC8791C9009}" dt="2024-10-16T20:51:57.926" v="995"/>
        <pc:sldMkLst>
          <pc:docMk/>
          <pc:sldMk cId="57649744" sldId="596"/>
        </pc:sldMkLst>
        <pc:spChg chg="mod">
          <ac:chgData name="Richard Oprins | Dorpsraad Eerde" userId="f9da08df-c472-4108-b40c-0b94ea412023" providerId="ADAL" clId="{8E5C0C5D-3E91-4C86-97F5-DCC8791C9009}" dt="2024-10-16T20:51:05.945" v="991" actId="14100"/>
          <ac:spMkLst>
            <pc:docMk/>
            <pc:sldMk cId="57649744" sldId="596"/>
            <ac:spMk id="3" creationId="{710E5D5E-ECE4-03A2-CD3F-448CA14D07C3}"/>
          </ac:spMkLst>
        </pc:spChg>
      </pc:sldChg>
      <pc:sldChg chg="addSp delSp modSp new mod modAnim">
        <pc:chgData name="Richard Oprins | Dorpsraad Eerde" userId="f9da08df-c472-4108-b40c-0b94ea412023" providerId="ADAL" clId="{8E5C0C5D-3E91-4C86-97F5-DCC8791C9009}" dt="2024-10-23T19:41:46.616" v="2733"/>
        <pc:sldMkLst>
          <pc:docMk/>
          <pc:sldMk cId="2458201045" sldId="597"/>
        </pc:sldMkLst>
        <pc:spChg chg="del mod">
          <ac:chgData name="Richard Oprins | Dorpsraad Eerde" userId="f9da08df-c472-4108-b40c-0b94ea412023" providerId="ADAL" clId="{8E5C0C5D-3E91-4C86-97F5-DCC8791C9009}" dt="2024-10-17T15:26:28.250" v="1545" actId="478"/>
          <ac:spMkLst>
            <pc:docMk/>
            <pc:sldMk cId="2458201045" sldId="597"/>
            <ac:spMk id="2" creationId="{8028B781-62C7-D6B7-0399-073B8E49CBAF}"/>
          </ac:spMkLst>
        </pc:spChg>
        <pc:spChg chg="del">
          <ac:chgData name="Richard Oprins | Dorpsraad Eerde" userId="f9da08df-c472-4108-b40c-0b94ea412023" providerId="ADAL" clId="{8E5C0C5D-3E91-4C86-97F5-DCC8791C9009}" dt="2024-10-17T13:38:39.693" v="1051" actId="1032"/>
          <ac:spMkLst>
            <pc:docMk/>
            <pc:sldMk cId="2458201045" sldId="597"/>
            <ac:spMk id="3" creationId="{0D200F23-3D9D-CEF0-5133-D6D1F3439A40}"/>
          </ac:spMkLst>
        </pc:spChg>
        <pc:spChg chg="mod topLvl">
          <ac:chgData name="Richard Oprins | Dorpsraad Eerde" userId="f9da08df-c472-4108-b40c-0b94ea412023" providerId="ADAL" clId="{8E5C0C5D-3E91-4C86-97F5-DCC8791C9009}" dt="2024-10-23T19:38:32.909" v="2712" actId="165"/>
          <ac:spMkLst>
            <pc:docMk/>
            <pc:sldMk cId="2458201045" sldId="597"/>
            <ac:spMk id="3" creationId="{92A9EEA2-B94C-CDB8-B3E3-AF2F2F8B2ED4}"/>
          </ac:spMkLst>
        </pc:spChg>
        <pc:spChg chg="mod topLvl">
          <ac:chgData name="Richard Oprins | Dorpsraad Eerde" userId="f9da08df-c472-4108-b40c-0b94ea412023" providerId="ADAL" clId="{8E5C0C5D-3E91-4C86-97F5-DCC8791C9009}" dt="2024-10-23T19:38:32.909" v="2712" actId="165"/>
          <ac:spMkLst>
            <pc:docMk/>
            <pc:sldMk cId="2458201045" sldId="597"/>
            <ac:spMk id="5" creationId="{DEA37151-4E51-1436-5ED6-F0B0D1D405C4}"/>
          </ac:spMkLst>
        </pc:spChg>
        <pc:spChg chg="mod topLvl">
          <ac:chgData name="Richard Oprins | Dorpsraad Eerde" userId="f9da08df-c472-4108-b40c-0b94ea412023" providerId="ADAL" clId="{8E5C0C5D-3E91-4C86-97F5-DCC8791C9009}" dt="2024-10-23T19:38:32.909" v="2712" actId="165"/>
          <ac:spMkLst>
            <pc:docMk/>
            <pc:sldMk cId="2458201045" sldId="597"/>
            <ac:spMk id="9" creationId="{E8EFE237-0AF9-1E20-A8F4-F76BC432B075}"/>
          </ac:spMkLst>
        </pc:spChg>
        <pc:spChg chg="add mod">
          <ac:chgData name="Richard Oprins | Dorpsraad Eerde" userId="f9da08df-c472-4108-b40c-0b94ea412023" providerId="ADAL" clId="{8E5C0C5D-3E91-4C86-97F5-DCC8791C9009}" dt="2024-10-17T13:52:03.574" v="1380" actId="164"/>
          <ac:spMkLst>
            <pc:docMk/>
            <pc:sldMk cId="2458201045" sldId="597"/>
            <ac:spMk id="11" creationId="{E86EF436-6988-08B1-093B-0ADC6E26F677}"/>
          </ac:spMkLst>
        </pc:spChg>
        <pc:spChg chg="add mod">
          <ac:chgData name="Richard Oprins | Dorpsraad Eerde" userId="f9da08df-c472-4108-b40c-0b94ea412023" providerId="ADAL" clId="{8E5C0C5D-3E91-4C86-97F5-DCC8791C9009}" dt="2024-10-17T13:52:03.574" v="1380" actId="164"/>
          <ac:spMkLst>
            <pc:docMk/>
            <pc:sldMk cId="2458201045" sldId="597"/>
            <ac:spMk id="12" creationId="{5BB6CC6F-71A2-AC72-8DC9-D1D000132A77}"/>
          </ac:spMkLst>
        </pc:spChg>
        <pc:spChg chg="add mod">
          <ac:chgData name="Richard Oprins | Dorpsraad Eerde" userId="f9da08df-c472-4108-b40c-0b94ea412023" providerId="ADAL" clId="{8E5C0C5D-3E91-4C86-97F5-DCC8791C9009}" dt="2024-10-17T13:54:44.329" v="1393" actId="164"/>
          <ac:spMkLst>
            <pc:docMk/>
            <pc:sldMk cId="2458201045" sldId="597"/>
            <ac:spMk id="13" creationId="{BCED4834-AB1C-425B-F27B-9E02F076F4BD}"/>
          </ac:spMkLst>
        </pc:spChg>
        <pc:spChg chg="add mod">
          <ac:chgData name="Richard Oprins | Dorpsraad Eerde" userId="f9da08df-c472-4108-b40c-0b94ea412023" providerId="ADAL" clId="{8E5C0C5D-3E91-4C86-97F5-DCC8791C9009}" dt="2024-10-17T13:46:59.495" v="1290" actId="1076"/>
          <ac:spMkLst>
            <pc:docMk/>
            <pc:sldMk cId="2458201045" sldId="597"/>
            <ac:spMk id="14" creationId="{E9294044-91EF-6C4C-9D4A-5A416F3C9116}"/>
          </ac:spMkLst>
        </pc:spChg>
        <pc:spChg chg="add mod">
          <ac:chgData name="Richard Oprins | Dorpsraad Eerde" userId="f9da08df-c472-4108-b40c-0b94ea412023" providerId="ADAL" clId="{8E5C0C5D-3E91-4C86-97F5-DCC8791C9009}" dt="2024-10-17T13:47:16.731" v="1294" actId="20577"/>
          <ac:spMkLst>
            <pc:docMk/>
            <pc:sldMk cId="2458201045" sldId="597"/>
            <ac:spMk id="15" creationId="{19E16A1E-2226-0C9A-46E8-FA87A6538A52}"/>
          </ac:spMkLst>
        </pc:spChg>
        <pc:spChg chg="add mod">
          <ac:chgData name="Richard Oprins | Dorpsraad Eerde" userId="f9da08df-c472-4108-b40c-0b94ea412023" providerId="ADAL" clId="{8E5C0C5D-3E91-4C86-97F5-DCC8791C9009}" dt="2024-10-17T13:47:51.604" v="1309" actId="1076"/>
          <ac:spMkLst>
            <pc:docMk/>
            <pc:sldMk cId="2458201045" sldId="597"/>
            <ac:spMk id="16" creationId="{ADFBF723-73ED-D0F0-71F4-31F8F2DF31D5}"/>
          </ac:spMkLst>
        </pc:spChg>
        <pc:spChg chg="mod topLvl">
          <ac:chgData name="Richard Oprins | Dorpsraad Eerde" userId="f9da08df-c472-4108-b40c-0b94ea412023" providerId="ADAL" clId="{8E5C0C5D-3E91-4C86-97F5-DCC8791C9009}" dt="2024-10-23T19:38:32.909" v="2712" actId="165"/>
          <ac:spMkLst>
            <pc:docMk/>
            <pc:sldMk cId="2458201045" sldId="597"/>
            <ac:spMk id="17" creationId="{639C03BB-6397-A9EE-5F19-BFE26F68264D}"/>
          </ac:spMkLst>
        </pc:spChg>
        <pc:spChg chg="mod topLvl">
          <ac:chgData name="Richard Oprins | Dorpsraad Eerde" userId="f9da08df-c472-4108-b40c-0b94ea412023" providerId="ADAL" clId="{8E5C0C5D-3E91-4C86-97F5-DCC8791C9009}" dt="2024-10-23T19:38:32.909" v="2712" actId="165"/>
          <ac:spMkLst>
            <pc:docMk/>
            <pc:sldMk cId="2458201045" sldId="597"/>
            <ac:spMk id="18" creationId="{A71DDDEC-B09A-485F-1D4B-D0D9B831942B}"/>
          </ac:spMkLst>
        </pc:spChg>
        <pc:spChg chg="mod topLvl">
          <ac:chgData name="Richard Oprins | Dorpsraad Eerde" userId="f9da08df-c472-4108-b40c-0b94ea412023" providerId="ADAL" clId="{8E5C0C5D-3E91-4C86-97F5-DCC8791C9009}" dt="2024-10-23T19:38:32.909" v="2712" actId="165"/>
          <ac:spMkLst>
            <pc:docMk/>
            <pc:sldMk cId="2458201045" sldId="597"/>
            <ac:spMk id="19" creationId="{F69F2721-CB20-EE83-F369-AFEF4CD8A232}"/>
          </ac:spMkLst>
        </pc:spChg>
        <pc:spChg chg="mod topLvl">
          <ac:chgData name="Richard Oprins | Dorpsraad Eerde" userId="f9da08df-c472-4108-b40c-0b94ea412023" providerId="ADAL" clId="{8E5C0C5D-3E91-4C86-97F5-DCC8791C9009}" dt="2024-10-23T19:38:32.909" v="2712" actId="165"/>
          <ac:spMkLst>
            <pc:docMk/>
            <pc:sldMk cId="2458201045" sldId="597"/>
            <ac:spMk id="21" creationId="{11094748-EF33-BE74-88DE-3782FA8CAE90}"/>
          </ac:spMkLst>
        </pc:spChg>
        <pc:spChg chg="add mod">
          <ac:chgData name="Richard Oprins | Dorpsraad Eerde" userId="f9da08df-c472-4108-b40c-0b94ea412023" providerId="ADAL" clId="{8E5C0C5D-3E91-4C86-97F5-DCC8791C9009}" dt="2024-10-17T15:26:03.922" v="1542" actId="6549"/>
          <ac:spMkLst>
            <pc:docMk/>
            <pc:sldMk cId="2458201045" sldId="597"/>
            <ac:spMk id="25" creationId="{8A0E7C1E-0F5C-8416-A3F9-CE372AD54B66}"/>
          </ac:spMkLst>
        </pc:spChg>
        <pc:spChg chg="add mod">
          <ac:chgData name="Richard Oprins | Dorpsraad Eerde" userId="f9da08df-c472-4108-b40c-0b94ea412023" providerId="ADAL" clId="{8E5C0C5D-3E91-4C86-97F5-DCC8791C9009}" dt="2024-10-17T15:26:29.139" v="1546"/>
          <ac:spMkLst>
            <pc:docMk/>
            <pc:sldMk cId="2458201045" sldId="597"/>
            <ac:spMk id="26" creationId="{7D1EF651-BB5D-3074-9B31-34C5A1519D5E}"/>
          </ac:spMkLst>
        </pc:spChg>
        <pc:grpChg chg="del mod">
          <ac:chgData name="Richard Oprins | Dorpsraad Eerde" userId="f9da08df-c472-4108-b40c-0b94ea412023" providerId="ADAL" clId="{8E5C0C5D-3E91-4C86-97F5-DCC8791C9009}" dt="2024-10-23T19:38:32.909" v="2712" actId="165"/>
          <ac:grpSpMkLst>
            <pc:docMk/>
            <pc:sldMk cId="2458201045" sldId="597"/>
            <ac:grpSpMk id="2" creationId="{0451E2F2-B575-B252-B5CD-7B2F6106BB4A}"/>
          </ac:grpSpMkLst>
        </pc:grpChg>
        <pc:grpChg chg="add mod">
          <ac:chgData name="Richard Oprins | Dorpsraad Eerde" userId="f9da08df-c472-4108-b40c-0b94ea412023" providerId="ADAL" clId="{8E5C0C5D-3E91-4C86-97F5-DCC8791C9009}" dt="2024-10-17T13:52:03.574" v="1380" actId="164"/>
          <ac:grpSpMkLst>
            <pc:docMk/>
            <pc:sldMk cId="2458201045" sldId="597"/>
            <ac:grpSpMk id="23" creationId="{CD9CF5AE-36E0-2AF9-99FC-3674013DC964}"/>
          </ac:grpSpMkLst>
        </pc:grpChg>
        <pc:grpChg chg="add mod">
          <ac:chgData name="Richard Oprins | Dorpsraad Eerde" userId="f9da08df-c472-4108-b40c-0b94ea412023" providerId="ADAL" clId="{8E5C0C5D-3E91-4C86-97F5-DCC8791C9009}" dt="2024-10-17T13:54:44.329" v="1393" actId="164"/>
          <ac:grpSpMkLst>
            <pc:docMk/>
            <pc:sldMk cId="2458201045" sldId="597"/>
            <ac:grpSpMk id="24" creationId="{F1FE5234-2FBC-7859-69EF-F61A35954A8B}"/>
          </ac:grpSpMkLst>
        </pc:grpChg>
        <pc:graphicFrameChg chg="add del mod modGraphic">
          <ac:chgData name="Richard Oprins | Dorpsraad Eerde" userId="f9da08df-c472-4108-b40c-0b94ea412023" providerId="ADAL" clId="{8E5C0C5D-3E91-4C86-97F5-DCC8791C9009}" dt="2024-10-23T19:37:41.737" v="2709" actId="18245"/>
          <ac:graphicFrameMkLst>
            <pc:docMk/>
            <pc:sldMk cId="2458201045" sldId="597"/>
            <ac:graphicFrameMk id="4" creationId="{36F991DB-D672-A113-C1B9-AD7899E4B68F}"/>
          </ac:graphicFrameMkLst>
        </pc:graphicFrameChg>
        <pc:picChg chg="add mod">
          <ac:chgData name="Richard Oprins | Dorpsraad Eerde" userId="f9da08df-c472-4108-b40c-0b94ea412023" providerId="ADAL" clId="{8E5C0C5D-3E91-4C86-97F5-DCC8791C9009}" dt="2024-10-17T13:52:03.574" v="1380" actId="164"/>
          <ac:picMkLst>
            <pc:docMk/>
            <pc:sldMk cId="2458201045" sldId="597"/>
            <ac:picMk id="6" creationId="{14733639-D7B8-39B0-9107-E666B67A5E0E}"/>
          </ac:picMkLst>
        </pc:picChg>
        <pc:picChg chg="add mod">
          <ac:chgData name="Richard Oprins | Dorpsraad Eerde" userId="f9da08df-c472-4108-b40c-0b94ea412023" providerId="ADAL" clId="{8E5C0C5D-3E91-4C86-97F5-DCC8791C9009}" dt="2024-10-17T13:52:03.574" v="1380" actId="164"/>
          <ac:picMkLst>
            <pc:docMk/>
            <pc:sldMk cId="2458201045" sldId="597"/>
            <ac:picMk id="7" creationId="{5595B2B7-BCC6-99DB-A410-E2EC16BFBB35}"/>
          </ac:picMkLst>
        </pc:picChg>
        <pc:picChg chg="add mod">
          <ac:chgData name="Richard Oprins | Dorpsraad Eerde" userId="f9da08df-c472-4108-b40c-0b94ea412023" providerId="ADAL" clId="{8E5C0C5D-3E91-4C86-97F5-DCC8791C9009}" dt="2024-10-17T13:54:44.329" v="1393" actId="164"/>
          <ac:picMkLst>
            <pc:docMk/>
            <pc:sldMk cId="2458201045" sldId="597"/>
            <ac:picMk id="8" creationId="{E3CA2CEF-6021-ABE3-0B19-7037CE3B5133}"/>
          </ac:picMkLst>
        </pc:picChg>
        <pc:picChg chg="add mod">
          <ac:chgData name="Richard Oprins | Dorpsraad Eerde" userId="f9da08df-c472-4108-b40c-0b94ea412023" providerId="ADAL" clId="{8E5C0C5D-3E91-4C86-97F5-DCC8791C9009}" dt="2024-10-17T13:43:14.258" v="1131" actId="1076"/>
          <ac:picMkLst>
            <pc:docMk/>
            <pc:sldMk cId="2458201045" sldId="597"/>
            <ac:picMk id="10" creationId="{FD965870-EBD7-B416-8713-C338B9A15273}"/>
          </ac:picMkLst>
        </pc:picChg>
        <pc:picChg chg="add del mod">
          <ac:chgData name="Richard Oprins | Dorpsraad Eerde" userId="f9da08df-c472-4108-b40c-0b94ea412023" providerId="ADAL" clId="{8E5C0C5D-3E91-4C86-97F5-DCC8791C9009}" dt="2024-10-17T13:48:53.258" v="1368" actId="478"/>
          <ac:picMkLst>
            <pc:docMk/>
            <pc:sldMk cId="2458201045" sldId="597"/>
            <ac:picMk id="18" creationId="{4600570C-735F-98B6-E8D3-77FBA3B0C90A}"/>
          </ac:picMkLst>
        </pc:picChg>
        <pc:picChg chg="add mod">
          <ac:chgData name="Richard Oprins | Dorpsraad Eerde" userId="f9da08df-c472-4108-b40c-0b94ea412023" providerId="ADAL" clId="{8E5C0C5D-3E91-4C86-97F5-DCC8791C9009}" dt="2024-10-17T13:50:01.515" v="1374" actId="1076"/>
          <ac:picMkLst>
            <pc:docMk/>
            <pc:sldMk cId="2458201045" sldId="597"/>
            <ac:picMk id="20" creationId="{CD977747-F28F-92AC-3789-626CEA96CA19}"/>
          </ac:picMkLst>
        </pc:picChg>
        <pc:picChg chg="add mod">
          <ac:chgData name="Richard Oprins | Dorpsraad Eerde" userId="f9da08df-c472-4108-b40c-0b94ea412023" providerId="ADAL" clId="{8E5C0C5D-3E91-4C86-97F5-DCC8791C9009}" dt="2024-10-17T13:50:09.075" v="1375" actId="1076"/>
          <ac:picMkLst>
            <pc:docMk/>
            <pc:sldMk cId="2458201045" sldId="597"/>
            <ac:picMk id="22" creationId="{25677A22-E430-E3E5-D717-A62E13645804}"/>
          </ac:picMkLst>
        </pc:picChg>
      </pc:sldChg>
      <pc:sldChg chg="addSp delSp modSp add mod modTransition setBg addAnim delAnim setClrOvrMap">
        <pc:chgData name="Richard Oprins | Dorpsraad Eerde" userId="f9da08df-c472-4108-b40c-0b94ea412023" providerId="ADAL" clId="{8E5C0C5D-3E91-4C86-97F5-DCC8791C9009}" dt="2024-10-23T18:53:17.616" v="2599"/>
        <pc:sldMkLst>
          <pc:docMk/>
          <pc:sldMk cId="2447694028" sldId="598"/>
        </pc:sldMkLst>
        <pc:spChg chg="add mod">
          <ac:chgData name="Richard Oprins | Dorpsraad Eerde" userId="f9da08df-c472-4108-b40c-0b94ea412023" providerId="ADAL" clId="{8E5C0C5D-3E91-4C86-97F5-DCC8791C9009}" dt="2024-10-21T19:47:34.468" v="2244" actId="164"/>
          <ac:spMkLst>
            <pc:docMk/>
            <pc:sldMk cId="2447694028" sldId="598"/>
            <ac:spMk id="2" creationId="{6AE4EEB1-D3C5-CCE9-5F42-8FA0606521A7}"/>
          </ac:spMkLst>
        </pc:spChg>
        <pc:spChg chg="del mod">
          <ac:chgData name="Richard Oprins | Dorpsraad Eerde" userId="f9da08df-c472-4108-b40c-0b94ea412023" providerId="ADAL" clId="{8E5C0C5D-3E91-4C86-97F5-DCC8791C9009}" dt="2024-10-17T15:31:26.904" v="1643" actId="478"/>
          <ac:spMkLst>
            <pc:docMk/>
            <pc:sldMk cId="2447694028" sldId="598"/>
            <ac:spMk id="2" creationId="{FE7AE955-1EDC-C990-13F6-4FE54E6F6D4B}"/>
          </ac:spMkLst>
        </pc:spChg>
        <pc:spChg chg="del mod">
          <ac:chgData name="Richard Oprins | Dorpsraad Eerde" userId="f9da08df-c472-4108-b40c-0b94ea412023" providerId="ADAL" clId="{8E5C0C5D-3E91-4C86-97F5-DCC8791C9009}" dt="2024-10-17T15:31:29.481" v="1644" actId="478"/>
          <ac:spMkLst>
            <pc:docMk/>
            <pc:sldMk cId="2447694028" sldId="598"/>
            <ac:spMk id="3" creationId="{A2ACCB30-E221-01E4-56AA-45D3D5DC66D5}"/>
          </ac:spMkLst>
        </pc:spChg>
        <pc:spChg chg="add mod">
          <ac:chgData name="Richard Oprins | Dorpsraad Eerde" userId="f9da08df-c472-4108-b40c-0b94ea412023" providerId="ADAL" clId="{8E5C0C5D-3E91-4C86-97F5-DCC8791C9009}" dt="2024-10-21T19:47:34.468" v="2244" actId="164"/>
          <ac:spMkLst>
            <pc:docMk/>
            <pc:sldMk cId="2447694028" sldId="598"/>
            <ac:spMk id="6" creationId="{4D2798B9-D941-1266-D23A-E9E80D1E5511}"/>
          </ac:spMkLst>
        </pc:spChg>
        <pc:spChg chg="add del mod">
          <ac:chgData name="Richard Oprins | Dorpsraad Eerde" userId="f9da08df-c472-4108-b40c-0b94ea412023" providerId="ADAL" clId="{8E5C0C5D-3E91-4C86-97F5-DCC8791C9009}" dt="2024-10-17T15:31:32.061" v="1645" actId="478"/>
          <ac:spMkLst>
            <pc:docMk/>
            <pc:sldMk cId="2447694028" sldId="598"/>
            <ac:spMk id="6" creationId="{76EFD926-D1D1-3D5F-6A1B-42BBC02D52D1}"/>
          </ac:spMkLst>
        </pc:spChg>
        <pc:spChg chg="add mod ord">
          <ac:chgData name="Richard Oprins | Dorpsraad Eerde" userId="f9da08df-c472-4108-b40c-0b94ea412023" providerId="ADAL" clId="{8E5C0C5D-3E91-4C86-97F5-DCC8791C9009}" dt="2024-10-21T19:50:14.171" v="2274" actId="207"/>
          <ac:spMkLst>
            <pc:docMk/>
            <pc:sldMk cId="2447694028" sldId="598"/>
            <ac:spMk id="7" creationId="{B625D7A0-DC9C-5B07-8B45-5085E09BE066}"/>
          </ac:spMkLst>
        </pc:spChg>
        <pc:spChg chg="add del">
          <ac:chgData name="Richard Oprins | Dorpsraad Eerde" userId="f9da08df-c472-4108-b40c-0b94ea412023" providerId="ADAL" clId="{8E5C0C5D-3E91-4C86-97F5-DCC8791C9009}" dt="2024-10-17T15:31:22.038" v="1641" actId="26606"/>
          <ac:spMkLst>
            <pc:docMk/>
            <pc:sldMk cId="2447694028" sldId="598"/>
            <ac:spMk id="9" creationId="{9F4444CE-BC8D-4D61-B303-4C05614E62AB}"/>
          </ac:spMkLst>
        </pc:spChg>
        <pc:spChg chg="add del">
          <ac:chgData name="Richard Oprins | Dorpsraad Eerde" userId="f9da08df-c472-4108-b40c-0b94ea412023" providerId="ADAL" clId="{8E5C0C5D-3E91-4C86-97F5-DCC8791C9009}" dt="2024-10-17T15:31:22.038" v="1641" actId="26606"/>
          <ac:spMkLst>
            <pc:docMk/>
            <pc:sldMk cId="2447694028" sldId="598"/>
            <ac:spMk id="11" creationId="{62423CA5-E2E1-4789-B759-9906C1C94063}"/>
          </ac:spMkLst>
        </pc:spChg>
        <pc:spChg chg="add del mod">
          <ac:chgData name="Richard Oprins | Dorpsraad Eerde" userId="f9da08df-c472-4108-b40c-0b94ea412023" providerId="ADAL" clId="{8E5C0C5D-3E91-4C86-97F5-DCC8791C9009}" dt="2024-10-21T19:50:16.828" v="2275" actId="478"/>
          <ac:spMkLst>
            <pc:docMk/>
            <pc:sldMk cId="2447694028" sldId="598"/>
            <ac:spMk id="12" creationId="{B09DC217-0D9D-0300-B82B-08BDC9EDA6F4}"/>
          </ac:spMkLst>
        </pc:spChg>
        <pc:spChg chg="add del">
          <ac:chgData name="Richard Oprins | Dorpsraad Eerde" userId="f9da08df-c472-4108-b40c-0b94ea412023" providerId="ADAL" clId="{8E5C0C5D-3E91-4C86-97F5-DCC8791C9009}" dt="2024-10-17T15:31:22.038" v="1641" actId="26606"/>
          <ac:spMkLst>
            <pc:docMk/>
            <pc:sldMk cId="2447694028" sldId="598"/>
            <ac:spMk id="13" creationId="{73772B81-181F-48B7-8826-4D9686D15DF5}"/>
          </ac:spMkLst>
        </pc:spChg>
        <pc:spChg chg="add del">
          <ac:chgData name="Richard Oprins | Dorpsraad Eerde" userId="f9da08df-c472-4108-b40c-0b94ea412023" providerId="ADAL" clId="{8E5C0C5D-3E91-4C86-97F5-DCC8791C9009}" dt="2024-10-17T15:31:22.038" v="1641" actId="26606"/>
          <ac:spMkLst>
            <pc:docMk/>
            <pc:sldMk cId="2447694028" sldId="598"/>
            <ac:spMk id="15" creationId="{B2205F6E-03C6-4E92-877C-E2482F6599AA}"/>
          </ac:spMkLst>
        </pc:spChg>
        <pc:spChg chg="add del">
          <ac:chgData name="Richard Oprins | Dorpsraad Eerde" userId="f9da08df-c472-4108-b40c-0b94ea412023" providerId="ADAL" clId="{8E5C0C5D-3E91-4C86-97F5-DCC8791C9009}" dt="2024-10-17T15:31:55.212" v="1650" actId="26606"/>
          <ac:spMkLst>
            <pc:docMk/>
            <pc:sldMk cId="2447694028" sldId="598"/>
            <ac:spMk id="32" creationId="{372CE066-DF97-4C55-9917-67390D2F9864}"/>
          </ac:spMkLst>
        </pc:spChg>
        <pc:spChg chg="add del">
          <ac:chgData name="Richard Oprins | Dorpsraad Eerde" userId="f9da08df-c472-4108-b40c-0b94ea412023" providerId="ADAL" clId="{8E5C0C5D-3E91-4C86-97F5-DCC8791C9009}" dt="2024-10-17T15:32:18.084" v="1653" actId="26606"/>
          <ac:spMkLst>
            <pc:docMk/>
            <pc:sldMk cId="2447694028" sldId="598"/>
            <ac:spMk id="58" creationId="{03E8462A-FEBA-4848-81CC-3F8DA3E477BE}"/>
          </ac:spMkLst>
        </pc:spChg>
        <pc:spChg chg="add del">
          <ac:chgData name="Richard Oprins | Dorpsraad Eerde" userId="f9da08df-c472-4108-b40c-0b94ea412023" providerId="ADAL" clId="{8E5C0C5D-3E91-4C86-97F5-DCC8791C9009}" dt="2024-10-17T15:32:18.084" v="1653" actId="26606"/>
          <ac:spMkLst>
            <pc:docMk/>
            <pc:sldMk cId="2447694028" sldId="598"/>
            <ac:spMk id="71" creationId="{7941F9B1-B01B-4A84-89D9-B169AEB4E456}"/>
          </ac:spMkLst>
        </pc:spChg>
        <pc:spChg chg="add">
          <ac:chgData name="Richard Oprins | Dorpsraad Eerde" userId="f9da08df-c472-4108-b40c-0b94ea412023" providerId="ADAL" clId="{8E5C0C5D-3E91-4C86-97F5-DCC8791C9009}" dt="2024-10-17T15:32:18.084" v="1653" actId="26606"/>
          <ac:spMkLst>
            <pc:docMk/>
            <pc:sldMk cId="2447694028" sldId="598"/>
            <ac:spMk id="88" creationId="{03E8462A-FEBA-4848-81CC-3F8DA3E477BE}"/>
          </ac:spMkLst>
        </pc:spChg>
        <pc:spChg chg="add">
          <ac:chgData name="Richard Oprins | Dorpsraad Eerde" userId="f9da08df-c472-4108-b40c-0b94ea412023" providerId="ADAL" clId="{8E5C0C5D-3E91-4C86-97F5-DCC8791C9009}" dt="2024-10-17T15:32:18.084" v="1653" actId="26606"/>
          <ac:spMkLst>
            <pc:docMk/>
            <pc:sldMk cId="2447694028" sldId="598"/>
            <ac:spMk id="101" creationId="{7941F9B1-B01B-4A84-89D9-B169AEB4E456}"/>
          </ac:spMkLst>
        </pc:spChg>
        <pc:grpChg chg="add mod">
          <ac:chgData name="Richard Oprins | Dorpsraad Eerde" userId="f9da08df-c472-4108-b40c-0b94ea412023" providerId="ADAL" clId="{8E5C0C5D-3E91-4C86-97F5-DCC8791C9009}" dt="2024-10-23T18:53:17.616" v="2599"/>
          <ac:grpSpMkLst>
            <pc:docMk/>
            <pc:sldMk cId="2447694028" sldId="598"/>
            <ac:grpSpMk id="11" creationId="{8CC3DDF5-8C81-810D-0B95-52CBCC027902}"/>
          </ac:grpSpMkLst>
        </pc:grpChg>
        <pc:grpChg chg="add del">
          <ac:chgData name="Richard Oprins | Dorpsraad Eerde" userId="f9da08df-c472-4108-b40c-0b94ea412023" providerId="ADAL" clId="{8E5C0C5D-3E91-4C86-97F5-DCC8791C9009}" dt="2024-10-17T15:31:22.024" v="1640" actId="26606"/>
          <ac:grpSpMkLst>
            <pc:docMk/>
            <pc:sldMk cId="2447694028" sldId="598"/>
            <ac:grpSpMk id="20" creationId="{6A761A44-A936-4382-8A16-7ED6A2903DD0}"/>
          </ac:grpSpMkLst>
        </pc:grpChg>
        <pc:grpChg chg="add del">
          <ac:chgData name="Richard Oprins | Dorpsraad Eerde" userId="f9da08df-c472-4108-b40c-0b94ea412023" providerId="ADAL" clId="{8E5C0C5D-3E91-4C86-97F5-DCC8791C9009}" dt="2024-10-17T15:31:55.212" v="1650" actId="26606"/>
          <ac:grpSpMkLst>
            <pc:docMk/>
            <pc:sldMk cId="2447694028" sldId="598"/>
            <ac:grpSpMk id="33" creationId="{6A761A44-A936-4382-8A16-7ED6A2903DD0}"/>
          </ac:grpSpMkLst>
        </pc:grpChg>
        <pc:grpChg chg="add del">
          <ac:chgData name="Richard Oprins | Dorpsraad Eerde" userId="f9da08df-c472-4108-b40c-0b94ea412023" providerId="ADAL" clId="{8E5C0C5D-3E91-4C86-97F5-DCC8791C9009}" dt="2024-10-17T15:32:18.084" v="1653" actId="26606"/>
          <ac:grpSpMkLst>
            <pc:docMk/>
            <pc:sldMk cId="2447694028" sldId="598"/>
            <ac:grpSpMk id="46" creationId="{5F054EF5-EFE6-45A2-834C-0F0931F39F1E}"/>
          </ac:grpSpMkLst>
        </pc:grpChg>
        <pc:grpChg chg="add del">
          <ac:chgData name="Richard Oprins | Dorpsraad Eerde" userId="f9da08df-c472-4108-b40c-0b94ea412023" providerId="ADAL" clId="{8E5C0C5D-3E91-4C86-97F5-DCC8791C9009}" dt="2024-10-17T15:32:18.084" v="1653" actId="26606"/>
          <ac:grpSpMkLst>
            <pc:docMk/>
            <pc:sldMk cId="2447694028" sldId="598"/>
            <ac:grpSpMk id="60" creationId="{2109F83F-40FE-4DB3-84CC-09FB3340D06D}"/>
          </ac:grpSpMkLst>
        </pc:grpChg>
        <pc:grpChg chg="add">
          <ac:chgData name="Richard Oprins | Dorpsraad Eerde" userId="f9da08df-c472-4108-b40c-0b94ea412023" providerId="ADAL" clId="{8E5C0C5D-3E91-4C86-97F5-DCC8791C9009}" dt="2024-10-17T15:32:18.084" v="1653" actId="26606"/>
          <ac:grpSpMkLst>
            <pc:docMk/>
            <pc:sldMk cId="2447694028" sldId="598"/>
            <ac:grpSpMk id="76" creationId="{5F054EF5-EFE6-45A2-834C-0F0931F39F1E}"/>
          </ac:grpSpMkLst>
        </pc:grpChg>
        <pc:grpChg chg="add">
          <ac:chgData name="Richard Oprins | Dorpsraad Eerde" userId="f9da08df-c472-4108-b40c-0b94ea412023" providerId="ADAL" clId="{8E5C0C5D-3E91-4C86-97F5-DCC8791C9009}" dt="2024-10-17T15:32:18.084" v="1653" actId="26606"/>
          <ac:grpSpMkLst>
            <pc:docMk/>
            <pc:sldMk cId="2447694028" sldId="598"/>
            <ac:grpSpMk id="90" creationId="{2109F83F-40FE-4DB3-84CC-09FB3340D06D}"/>
          </ac:grpSpMkLst>
        </pc:grpChg>
        <pc:picChg chg="mod ord modCrop">
          <ac:chgData name="Richard Oprins | Dorpsraad Eerde" userId="f9da08df-c472-4108-b40c-0b94ea412023" providerId="ADAL" clId="{8E5C0C5D-3E91-4C86-97F5-DCC8791C9009}" dt="2024-10-21T19:47:34.468" v="2244" actId="164"/>
          <ac:picMkLst>
            <pc:docMk/>
            <pc:sldMk cId="2447694028" sldId="598"/>
            <ac:picMk id="4" creationId="{DBD80D2F-1C78-8D3E-C83A-088844CAB787}"/>
          </ac:picMkLst>
        </pc:picChg>
        <pc:cxnChg chg="add mod">
          <ac:chgData name="Richard Oprins | Dorpsraad Eerde" userId="f9da08df-c472-4108-b40c-0b94ea412023" providerId="ADAL" clId="{8E5C0C5D-3E91-4C86-97F5-DCC8791C9009}" dt="2024-10-21T19:47:34.468" v="2244" actId="164"/>
          <ac:cxnSpMkLst>
            <pc:docMk/>
            <pc:sldMk cId="2447694028" sldId="598"/>
            <ac:cxnSpMk id="5" creationId="{47416214-F111-D0DF-9DAE-31DF7638715B}"/>
          </ac:cxnSpMkLst>
        </pc:cxnChg>
        <pc:cxnChg chg="add del mod">
          <ac:chgData name="Richard Oprins | Dorpsraad Eerde" userId="f9da08df-c472-4108-b40c-0b94ea412023" providerId="ADAL" clId="{8E5C0C5D-3E91-4C86-97F5-DCC8791C9009}" dt="2024-10-21T19:46:28.185" v="2241" actId="478"/>
          <ac:cxnSpMkLst>
            <pc:docMk/>
            <pc:sldMk cId="2447694028" sldId="598"/>
            <ac:cxnSpMk id="9" creationId="{5EB36E7D-E3C4-D8ED-BDFC-99C498F25EE6}"/>
          </ac:cxnSpMkLst>
        </pc:cxnChg>
      </pc:sldChg>
      <pc:sldChg chg="modSp add mod">
        <pc:chgData name="Richard Oprins | Dorpsraad Eerde" userId="f9da08df-c472-4108-b40c-0b94ea412023" providerId="ADAL" clId="{8E5C0C5D-3E91-4C86-97F5-DCC8791C9009}" dt="2024-10-21T19:35:23.641" v="2083" actId="20577"/>
        <pc:sldMkLst>
          <pc:docMk/>
          <pc:sldMk cId="2435469350" sldId="599"/>
        </pc:sldMkLst>
        <pc:spChg chg="mod">
          <ac:chgData name="Richard Oprins | Dorpsraad Eerde" userId="f9da08df-c472-4108-b40c-0b94ea412023" providerId="ADAL" clId="{8E5C0C5D-3E91-4C86-97F5-DCC8791C9009}" dt="2024-10-21T19:35:23.641" v="2083" actId="20577"/>
          <ac:spMkLst>
            <pc:docMk/>
            <pc:sldMk cId="2435469350" sldId="599"/>
            <ac:spMk id="4" creationId="{87654FCE-20EC-0A9E-7E70-AB87E340F50E}"/>
          </ac:spMkLst>
        </pc:spChg>
      </pc:sldChg>
      <pc:sldChg chg="addSp modSp add del mod">
        <pc:chgData name="Richard Oprins | Dorpsraad Eerde" userId="f9da08df-c472-4108-b40c-0b94ea412023" providerId="ADAL" clId="{8E5C0C5D-3E91-4C86-97F5-DCC8791C9009}" dt="2024-10-17T18:56:58.341" v="1702" actId="47"/>
        <pc:sldMkLst>
          <pc:docMk/>
          <pc:sldMk cId="3252771069" sldId="599"/>
        </pc:sldMkLst>
        <pc:picChg chg="mod">
          <ac:chgData name="Richard Oprins | Dorpsraad Eerde" userId="f9da08df-c472-4108-b40c-0b94ea412023" providerId="ADAL" clId="{8E5C0C5D-3E91-4C86-97F5-DCC8791C9009}" dt="2024-10-17T18:56:18.117" v="1699" actId="29295"/>
          <ac:picMkLst>
            <pc:docMk/>
            <pc:sldMk cId="3252771069" sldId="599"/>
            <ac:picMk id="4" creationId="{43FB676B-9876-EEC9-59CF-937A56EA35EF}"/>
          </ac:picMkLst>
        </pc:picChg>
        <pc:cxnChg chg="add mod">
          <ac:chgData name="Richard Oprins | Dorpsraad Eerde" userId="f9da08df-c472-4108-b40c-0b94ea412023" providerId="ADAL" clId="{8E5C0C5D-3E91-4C86-97F5-DCC8791C9009}" dt="2024-10-17T18:56:03.287" v="1698" actId="1582"/>
          <ac:cxnSpMkLst>
            <pc:docMk/>
            <pc:sldMk cId="3252771069" sldId="599"/>
            <ac:cxnSpMk id="3" creationId="{7E728FE6-04D9-7F72-FE77-D3BE6BA75DCB}"/>
          </ac:cxnSpMkLst>
        </pc:cxnChg>
      </pc:sldChg>
      <pc:sldChg chg="addSp delSp modSp add mod modNotesTx">
        <pc:chgData name="Richard Oprins | Dorpsraad Eerde" userId="f9da08df-c472-4108-b40c-0b94ea412023" providerId="ADAL" clId="{8E5C0C5D-3E91-4C86-97F5-DCC8791C9009}" dt="2024-10-21T20:33:38.755" v="2596" actId="1076"/>
        <pc:sldMkLst>
          <pc:docMk/>
          <pc:sldMk cId="1462409767" sldId="600"/>
        </pc:sldMkLst>
        <pc:spChg chg="mod">
          <ac:chgData name="Richard Oprins | Dorpsraad Eerde" userId="f9da08df-c472-4108-b40c-0b94ea412023" providerId="ADAL" clId="{8E5C0C5D-3E91-4C86-97F5-DCC8791C9009}" dt="2024-10-21T20:02:04.624" v="2399" actId="6549"/>
          <ac:spMkLst>
            <pc:docMk/>
            <pc:sldMk cId="1462409767" sldId="600"/>
            <ac:spMk id="3" creationId="{80E9AF42-C7C6-3B6E-A0E4-926AA498DCF0}"/>
          </ac:spMkLst>
        </pc:spChg>
        <pc:spChg chg="add del mod">
          <ac:chgData name="Richard Oprins | Dorpsraad Eerde" userId="f9da08df-c472-4108-b40c-0b94ea412023" providerId="ADAL" clId="{8E5C0C5D-3E91-4C86-97F5-DCC8791C9009}" dt="2024-10-21T20:15:26.812" v="2489" actId="478"/>
          <ac:spMkLst>
            <pc:docMk/>
            <pc:sldMk cId="1462409767" sldId="600"/>
            <ac:spMk id="4" creationId="{0CA239A2-E03F-EA03-B5E0-F2E36991E010}"/>
          </ac:spMkLst>
        </pc:spChg>
        <pc:spChg chg="add mod">
          <ac:chgData name="Richard Oprins | Dorpsraad Eerde" userId="f9da08df-c472-4108-b40c-0b94ea412023" providerId="ADAL" clId="{8E5C0C5D-3E91-4C86-97F5-DCC8791C9009}" dt="2024-10-21T20:33:38.755" v="2596" actId="1076"/>
          <ac:spMkLst>
            <pc:docMk/>
            <pc:sldMk cId="1462409767" sldId="600"/>
            <ac:spMk id="12" creationId="{82A57784-9A7F-B555-03D2-F666A733EAC4}"/>
          </ac:spMkLst>
        </pc:spChg>
        <pc:spChg chg="add mod ord">
          <ac:chgData name="Richard Oprins | Dorpsraad Eerde" userId="f9da08df-c472-4108-b40c-0b94ea412023" providerId="ADAL" clId="{8E5C0C5D-3E91-4C86-97F5-DCC8791C9009}" dt="2024-10-21T20:33:38.755" v="2596" actId="1076"/>
          <ac:spMkLst>
            <pc:docMk/>
            <pc:sldMk cId="1462409767" sldId="600"/>
            <ac:spMk id="13" creationId="{AA8D1FA1-B2D8-12F7-5EBA-B4BB517794EC}"/>
          </ac:spMkLst>
        </pc:spChg>
        <pc:spChg chg="add mod">
          <ac:chgData name="Richard Oprins | Dorpsraad Eerde" userId="f9da08df-c472-4108-b40c-0b94ea412023" providerId="ADAL" clId="{8E5C0C5D-3E91-4C86-97F5-DCC8791C9009}" dt="2024-10-21T20:33:38.755" v="2596" actId="1076"/>
          <ac:spMkLst>
            <pc:docMk/>
            <pc:sldMk cId="1462409767" sldId="600"/>
            <ac:spMk id="14" creationId="{23F13464-254B-E502-1C88-681E5D7F02EC}"/>
          </ac:spMkLst>
        </pc:spChg>
        <pc:spChg chg="add mod">
          <ac:chgData name="Richard Oprins | Dorpsraad Eerde" userId="f9da08df-c472-4108-b40c-0b94ea412023" providerId="ADAL" clId="{8E5C0C5D-3E91-4C86-97F5-DCC8791C9009}" dt="2024-10-21T20:33:38.755" v="2596" actId="1076"/>
          <ac:spMkLst>
            <pc:docMk/>
            <pc:sldMk cId="1462409767" sldId="600"/>
            <ac:spMk id="15" creationId="{0565D782-7598-0EA8-D43A-B28336447AFA}"/>
          </ac:spMkLst>
        </pc:spChg>
        <pc:spChg chg="add mod">
          <ac:chgData name="Richard Oprins | Dorpsraad Eerde" userId="f9da08df-c472-4108-b40c-0b94ea412023" providerId="ADAL" clId="{8E5C0C5D-3E91-4C86-97F5-DCC8791C9009}" dt="2024-10-21T20:33:38.755" v="2596" actId="1076"/>
          <ac:spMkLst>
            <pc:docMk/>
            <pc:sldMk cId="1462409767" sldId="600"/>
            <ac:spMk id="17" creationId="{1007B11A-3ADD-45B9-963E-BF1D958A15A2}"/>
          </ac:spMkLst>
        </pc:spChg>
        <pc:spChg chg="add mod">
          <ac:chgData name="Richard Oprins | Dorpsraad Eerde" userId="f9da08df-c472-4108-b40c-0b94ea412023" providerId="ADAL" clId="{8E5C0C5D-3E91-4C86-97F5-DCC8791C9009}" dt="2024-10-21T20:33:38.755" v="2596" actId="1076"/>
          <ac:spMkLst>
            <pc:docMk/>
            <pc:sldMk cId="1462409767" sldId="600"/>
            <ac:spMk id="18" creationId="{F93D650A-8EEF-CA36-106D-95342DC4AEE2}"/>
          </ac:spMkLst>
        </pc:spChg>
        <pc:spChg chg="add mod">
          <ac:chgData name="Richard Oprins | Dorpsraad Eerde" userId="f9da08df-c472-4108-b40c-0b94ea412023" providerId="ADAL" clId="{8E5C0C5D-3E91-4C86-97F5-DCC8791C9009}" dt="2024-10-21T20:33:38.755" v="2596" actId="1076"/>
          <ac:spMkLst>
            <pc:docMk/>
            <pc:sldMk cId="1462409767" sldId="600"/>
            <ac:spMk id="20" creationId="{CA56C8AB-B9A8-84FF-35F6-514608F5C207}"/>
          </ac:spMkLst>
        </pc:spChg>
        <pc:grpChg chg="add mod">
          <ac:chgData name="Richard Oprins | Dorpsraad Eerde" userId="f9da08df-c472-4108-b40c-0b94ea412023" providerId="ADAL" clId="{8E5C0C5D-3E91-4C86-97F5-DCC8791C9009}" dt="2024-10-21T20:33:38.755" v="2596" actId="1076"/>
          <ac:grpSpMkLst>
            <pc:docMk/>
            <pc:sldMk cId="1462409767" sldId="600"/>
            <ac:grpSpMk id="21" creationId="{6015325F-4F7B-62A7-3EFF-ED2BE79BA2B3}"/>
          </ac:grpSpMkLst>
        </pc:grpChg>
        <pc:picChg chg="add del">
          <ac:chgData name="Richard Oprins | Dorpsraad Eerde" userId="f9da08df-c472-4108-b40c-0b94ea412023" providerId="ADAL" clId="{8E5C0C5D-3E91-4C86-97F5-DCC8791C9009}" dt="2024-10-21T20:00:48.919" v="2309" actId="478"/>
          <ac:picMkLst>
            <pc:docMk/>
            <pc:sldMk cId="1462409767" sldId="600"/>
            <ac:picMk id="5" creationId="{4747C4F5-3403-2B53-4E1D-B4D379642320}"/>
          </ac:picMkLst>
        </pc:picChg>
        <pc:picChg chg="add del mod">
          <ac:chgData name="Richard Oprins | Dorpsraad Eerde" userId="f9da08df-c472-4108-b40c-0b94ea412023" providerId="ADAL" clId="{8E5C0C5D-3E91-4C86-97F5-DCC8791C9009}" dt="2024-10-21T20:14:50.572" v="2486" actId="478"/>
          <ac:picMkLst>
            <pc:docMk/>
            <pc:sldMk cId="1462409767" sldId="600"/>
            <ac:picMk id="7" creationId="{664ABA91-7855-D914-6CE9-73F985EDFA4A}"/>
          </ac:picMkLst>
        </pc:picChg>
        <pc:picChg chg="add del mod">
          <ac:chgData name="Richard Oprins | Dorpsraad Eerde" userId="f9da08df-c472-4108-b40c-0b94ea412023" providerId="ADAL" clId="{8E5C0C5D-3E91-4C86-97F5-DCC8791C9009}" dt="2024-10-21T20:11:22.079" v="2483" actId="478"/>
          <ac:picMkLst>
            <pc:docMk/>
            <pc:sldMk cId="1462409767" sldId="600"/>
            <ac:picMk id="9" creationId="{F1743288-330A-87EA-A658-DB112755B91F}"/>
          </ac:picMkLst>
        </pc:picChg>
        <pc:picChg chg="add del mod">
          <ac:chgData name="Richard Oprins | Dorpsraad Eerde" userId="f9da08df-c472-4108-b40c-0b94ea412023" providerId="ADAL" clId="{8E5C0C5D-3E91-4C86-97F5-DCC8791C9009}" dt="2024-10-21T20:11:20.670" v="2482" actId="478"/>
          <ac:picMkLst>
            <pc:docMk/>
            <pc:sldMk cId="1462409767" sldId="600"/>
            <ac:picMk id="11" creationId="{3B66B01B-B792-F931-4235-BF5AE5E0CBB0}"/>
          </ac:picMkLst>
        </pc:picChg>
        <pc:picChg chg="add del mod">
          <ac:chgData name="Richard Oprins | Dorpsraad Eerde" userId="f9da08df-c472-4108-b40c-0b94ea412023" providerId="ADAL" clId="{8E5C0C5D-3E91-4C86-97F5-DCC8791C9009}" dt="2024-10-21T20:30:07.164" v="2545" actId="478"/>
          <ac:picMkLst>
            <pc:docMk/>
            <pc:sldMk cId="1462409767" sldId="600"/>
            <ac:picMk id="16" creationId="{3649B0A0-9D4E-BE70-9E2F-E784F1EB96BC}"/>
          </ac:picMkLst>
        </pc:picChg>
        <pc:picChg chg="add del mod">
          <ac:chgData name="Richard Oprins | Dorpsraad Eerde" userId="f9da08df-c472-4108-b40c-0b94ea412023" providerId="ADAL" clId="{8E5C0C5D-3E91-4C86-97F5-DCC8791C9009}" dt="2024-10-21T20:31:14.290" v="2577" actId="478"/>
          <ac:picMkLst>
            <pc:docMk/>
            <pc:sldMk cId="1462409767" sldId="600"/>
            <ac:picMk id="19" creationId="{45AA324A-6459-8393-D6D8-2C5D94941BE4}"/>
          </ac:picMkLst>
        </pc:picChg>
        <pc:picChg chg="add del mod">
          <ac:chgData name="Richard Oprins | Dorpsraad Eerde" userId="f9da08df-c472-4108-b40c-0b94ea412023" providerId="ADAL" clId="{8E5C0C5D-3E91-4C86-97F5-DCC8791C9009}" dt="2024-10-21T20:33:32.537" v="2595" actId="1076"/>
          <ac:picMkLst>
            <pc:docMk/>
            <pc:sldMk cId="1462409767" sldId="600"/>
            <ac:picMk id="1026" creationId="{84A888FC-4CF2-071D-BB6C-384434950E48}"/>
          </ac:picMkLst>
        </pc:picChg>
        <pc:picChg chg="add del mod">
          <ac:chgData name="Richard Oprins | Dorpsraad Eerde" userId="f9da08df-c472-4108-b40c-0b94ea412023" providerId="ADAL" clId="{8E5C0C5D-3E91-4C86-97F5-DCC8791C9009}" dt="2024-10-21T20:31:30.223" v="2583" actId="478"/>
          <ac:picMkLst>
            <pc:docMk/>
            <pc:sldMk cId="1462409767" sldId="600"/>
            <ac:picMk id="1028" creationId="{A948DBFD-24A4-979A-A744-02A2D72C7D60}"/>
          </ac:picMkLst>
        </pc:picChg>
        <pc:picChg chg="add mod">
          <ac:chgData name="Richard Oprins | Dorpsraad Eerde" userId="f9da08df-c472-4108-b40c-0b94ea412023" providerId="ADAL" clId="{8E5C0C5D-3E91-4C86-97F5-DCC8791C9009}" dt="2024-10-21T20:33:38.755" v="2596" actId="1076"/>
          <ac:picMkLst>
            <pc:docMk/>
            <pc:sldMk cId="1462409767" sldId="600"/>
            <ac:picMk id="1030" creationId="{A20AD80C-F23C-0CE0-7AA1-22569DC4573E}"/>
          </ac:picMkLst>
        </pc:picChg>
        <pc:picChg chg="add mod">
          <ac:chgData name="Richard Oprins | Dorpsraad Eerde" userId="f9da08df-c472-4108-b40c-0b94ea412023" providerId="ADAL" clId="{8E5C0C5D-3E91-4C86-97F5-DCC8791C9009}" dt="2024-10-21T20:33:38.755" v="2596" actId="1076"/>
          <ac:picMkLst>
            <pc:docMk/>
            <pc:sldMk cId="1462409767" sldId="600"/>
            <ac:picMk id="1032" creationId="{3AB9FE00-71F5-B2C6-3C00-E62223902FF7}"/>
          </ac:picMkLst>
        </pc:picChg>
        <pc:picChg chg="add mod">
          <ac:chgData name="Richard Oprins | Dorpsraad Eerde" userId="f9da08df-c472-4108-b40c-0b94ea412023" providerId="ADAL" clId="{8E5C0C5D-3E91-4C86-97F5-DCC8791C9009}" dt="2024-10-21T20:33:38.755" v="2596" actId="1076"/>
          <ac:picMkLst>
            <pc:docMk/>
            <pc:sldMk cId="1462409767" sldId="600"/>
            <ac:picMk id="1034" creationId="{2426BAE3-9949-31DC-4832-C3BBA4FCFE18}"/>
          </ac:picMkLst>
        </pc:picChg>
      </pc:sldChg>
      <pc:sldChg chg="add del">
        <pc:chgData name="Richard Oprins | Dorpsraad Eerde" userId="f9da08df-c472-4108-b40c-0b94ea412023" providerId="ADAL" clId="{8E5C0C5D-3E91-4C86-97F5-DCC8791C9009}" dt="2024-10-17T18:57:02.243" v="1704" actId="47"/>
        <pc:sldMkLst>
          <pc:docMk/>
          <pc:sldMk cId="2969536277" sldId="600"/>
        </pc:sldMkLst>
      </pc:sldChg>
      <pc:sldChg chg="add del">
        <pc:chgData name="Richard Oprins | Dorpsraad Eerde" userId="f9da08df-c472-4108-b40c-0b94ea412023" providerId="ADAL" clId="{8E5C0C5D-3E91-4C86-97F5-DCC8791C9009}" dt="2024-10-17T18:57:05.241" v="1705" actId="47"/>
        <pc:sldMkLst>
          <pc:docMk/>
          <pc:sldMk cId="1617054528" sldId="601"/>
        </pc:sldMkLst>
      </pc:sldChg>
      <pc:sldChg chg="modSp add mod ord">
        <pc:chgData name="Richard Oprins | Dorpsraad Eerde" userId="f9da08df-c472-4108-b40c-0b94ea412023" providerId="ADAL" clId="{8E5C0C5D-3E91-4C86-97F5-DCC8791C9009}" dt="2024-10-23T19:33:47.845" v="2705" actId="6549"/>
        <pc:sldMkLst>
          <pc:docMk/>
          <pc:sldMk cId="3941445256" sldId="601"/>
        </pc:sldMkLst>
        <pc:spChg chg="mod">
          <ac:chgData name="Richard Oprins | Dorpsraad Eerde" userId="f9da08df-c472-4108-b40c-0b94ea412023" providerId="ADAL" clId="{8E5C0C5D-3E91-4C86-97F5-DCC8791C9009}" dt="2024-10-23T19:33:47.845" v="2705" actId="6549"/>
          <ac:spMkLst>
            <pc:docMk/>
            <pc:sldMk cId="3941445256" sldId="601"/>
            <ac:spMk id="2" creationId="{A8C1C07F-F978-76BB-48AC-41B2E4AD82BB}"/>
          </ac:spMkLst>
        </pc:spChg>
      </pc:sldChg>
      <pc:sldChg chg="modSp add del mod">
        <pc:chgData name="Richard Oprins | Dorpsraad Eerde" userId="f9da08df-c472-4108-b40c-0b94ea412023" providerId="ADAL" clId="{8E5C0C5D-3E91-4C86-97F5-DCC8791C9009}" dt="2024-10-17T18:57:00.441" v="1703" actId="47"/>
        <pc:sldMkLst>
          <pc:docMk/>
          <pc:sldMk cId="3765766051" sldId="602"/>
        </pc:sldMkLst>
        <pc:cxnChg chg="mod">
          <ac:chgData name="Richard Oprins | Dorpsraad Eerde" userId="f9da08df-c472-4108-b40c-0b94ea412023" providerId="ADAL" clId="{8E5C0C5D-3E91-4C86-97F5-DCC8791C9009}" dt="2024-10-17T18:56:38.959" v="1701" actId="693"/>
          <ac:cxnSpMkLst>
            <pc:docMk/>
            <pc:sldMk cId="3765766051" sldId="602"/>
            <ac:cxnSpMk id="3" creationId="{13827B12-F551-2942-F4F3-82388DD2D96B}"/>
          </ac:cxnSpMkLst>
        </pc:cxnChg>
      </pc:sldChg>
      <pc:sldChg chg="addSp delSp modSp add del mod">
        <pc:chgData name="Richard Oprins | Dorpsraad Eerde" userId="f9da08df-c472-4108-b40c-0b94ea412023" providerId="ADAL" clId="{8E5C0C5D-3E91-4C86-97F5-DCC8791C9009}" dt="2024-10-23T19:50:45.250" v="2825" actId="47"/>
        <pc:sldMkLst>
          <pc:docMk/>
          <pc:sldMk cId="4032106977" sldId="602"/>
        </pc:sldMkLst>
        <pc:spChg chg="add del mod">
          <ac:chgData name="Richard Oprins | Dorpsraad Eerde" userId="f9da08df-c472-4108-b40c-0b94ea412023" providerId="ADAL" clId="{8E5C0C5D-3E91-4C86-97F5-DCC8791C9009}" dt="2024-10-23T19:47:33.905" v="2792" actId="478"/>
          <ac:spMkLst>
            <pc:docMk/>
            <pc:sldMk cId="4032106977" sldId="602"/>
            <ac:spMk id="4" creationId="{13DC4732-F1E7-378D-D431-DA43F4B92F5F}"/>
          </ac:spMkLst>
        </pc:spChg>
        <pc:spChg chg="del">
          <ac:chgData name="Richard Oprins | Dorpsraad Eerde" userId="f9da08df-c472-4108-b40c-0b94ea412023" providerId="ADAL" clId="{8E5C0C5D-3E91-4C86-97F5-DCC8791C9009}" dt="2024-10-23T19:47:30.983" v="2791" actId="478"/>
          <ac:spMkLst>
            <pc:docMk/>
            <pc:sldMk cId="4032106977" sldId="602"/>
            <ac:spMk id="5" creationId="{A00B2CF4-57F1-4149-2058-7C28E4334D3D}"/>
          </ac:spMkLst>
        </pc:spChg>
        <pc:graphicFrameChg chg="del mod">
          <ac:chgData name="Richard Oprins | Dorpsraad Eerde" userId="f9da08df-c472-4108-b40c-0b94ea412023" providerId="ADAL" clId="{8E5C0C5D-3E91-4C86-97F5-DCC8791C9009}" dt="2024-10-23T19:49:50.880" v="2814" actId="478"/>
          <ac:graphicFrameMkLst>
            <pc:docMk/>
            <pc:sldMk cId="4032106977" sldId="602"/>
            <ac:graphicFrameMk id="2" creationId="{1CE105A9-8929-8585-6332-717992E01AF0}"/>
          </ac:graphicFrameMkLst>
        </pc:graphicFrameChg>
        <pc:picChg chg="add mod modCrop">
          <ac:chgData name="Richard Oprins | Dorpsraad Eerde" userId="f9da08df-c472-4108-b40c-0b94ea412023" providerId="ADAL" clId="{8E5C0C5D-3E91-4C86-97F5-DCC8791C9009}" dt="2024-10-23T19:50:06.370" v="2818" actId="14100"/>
          <ac:picMkLst>
            <pc:docMk/>
            <pc:sldMk cId="4032106977" sldId="602"/>
            <ac:picMk id="6" creationId="{32D834DB-DF76-A002-04D7-155E45366869}"/>
          </ac:picMkLst>
        </pc:picChg>
      </pc:sldChg>
      <pc:sldChg chg="addSp delSp modSp add mod">
        <pc:chgData name="Richard Oprins | Dorpsraad Eerde" userId="f9da08df-c472-4108-b40c-0b94ea412023" providerId="ADAL" clId="{8E5C0C5D-3E91-4C86-97F5-DCC8791C9009}" dt="2024-10-23T19:50:42.378" v="2824" actId="1076"/>
        <pc:sldMkLst>
          <pc:docMk/>
          <pc:sldMk cId="1557651470" sldId="603"/>
        </pc:sldMkLst>
        <pc:spChg chg="del">
          <ac:chgData name="Richard Oprins | Dorpsraad Eerde" userId="f9da08df-c472-4108-b40c-0b94ea412023" providerId="ADAL" clId="{8E5C0C5D-3E91-4C86-97F5-DCC8791C9009}" dt="2024-10-23T19:50:27.133" v="2821" actId="478"/>
          <ac:spMkLst>
            <pc:docMk/>
            <pc:sldMk cId="1557651470" sldId="603"/>
            <ac:spMk id="2" creationId="{260A6242-674F-F582-315F-AC0F876C7463}"/>
          </ac:spMkLst>
        </pc:spChg>
        <pc:spChg chg="add del mod">
          <ac:chgData name="Richard Oprins | Dorpsraad Eerde" userId="f9da08df-c472-4108-b40c-0b94ea412023" providerId="ADAL" clId="{8E5C0C5D-3E91-4C86-97F5-DCC8791C9009}" dt="2024-10-23T19:50:28.846" v="2822" actId="478"/>
          <ac:spMkLst>
            <pc:docMk/>
            <pc:sldMk cId="1557651470" sldId="603"/>
            <ac:spMk id="6" creationId="{7F1B0377-5EC2-F182-3853-21AE00E10E23}"/>
          </ac:spMkLst>
        </pc:spChg>
        <pc:graphicFrameChg chg="del">
          <ac:chgData name="Richard Oprins | Dorpsraad Eerde" userId="f9da08df-c472-4108-b40c-0b94ea412023" providerId="ADAL" clId="{8E5C0C5D-3E91-4C86-97F5-DCC8791C9009}" dt="2024-10-23T19:50:23.715" v="2820" actId="478"/>
          <ac:graphicFrameMkLst>
            <pc:docMk/>
            <pc:sldMk cId="1557651470" sldId="603"/>
            <ac:graphicFrameMk id="17" creationId="{57478651-C0DF-A4A3-90DA-8D940ECFFB93}"/>
          </ac:graphicFrameMkLst>
        </pc:graphicFrameChg>
        <pc:picChg chg="add mod">
          <ac:chgData name="Richard Oprins | Dorpsraad Eerde" userId="f9da08df-c472-4108-b40c-0b94ea412023" providerId="ADAL" clId="{8E5C0C5D-3E91-4C86-97F5-DCC8791C9009}" dt="2024-10-23T19:50:42.378" v="2824" actId="1076"/>
          <ac:picMkLst>
            <pc:docMk/>
            <pc:sldMk cId="1557651470" sldId="603"/>
            <ac:picMk id="7" creationId="{1A3C831A-0C7D-4DD6-B757-CFA95990AD7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FF053A-A2C4-43B5-B631-89AADE9DE011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665EF2-A40E-460F-A8AA-C01164FA823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Dorpsraad</a:t>
          </a:r>
          <a:endParaRPr lang="en-US" dirty="0"/>
        </a:p>
      </dgm:t>
    </dgm:pt>
    <dgm:pt modelId="{2CA79990-A03B-49F2-9BDF-45C4B280E936}" type="parTrans" cxnId="{0A40EF60-4684-430C-A4BA-DBF62A723782}">
      <dgm:prSet/>
      <dgm:spPr/>
      <dgm:t>
        <a:bodyPr/>
        <a:lstStyle/>
        <a:p>
          <a:endParaRPr lang="en-US"/>
        </a:p>
      </dgm:t>
    </dgm:pt>
    <dgm:pt modelId="{C58DDB21-0B4A-434C-8AEE-1C00F33C1ED9}" type="sibTrans" cxnId="{0A40EF60-4684-430C-A4BA-DBF62A723782}">
      <dgm:prSet/>
      <dgm:spPr/>
      <dgm:t>
        <a:bodyPr/>
        <a:lstStyle/>
        <a:p>
          <a:endParaRPr lang="en-US"/>
        </a:p>
      </dgm:t>
    </dgm:pt>
    <dgm:pt modelId="{FF4DF6E5-5C01-4166-B6C3-B56A3DE3A9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N279</a:t>
          </a:r>
          <a:br>
            <a:rPr lang="en-US" dirty="0"/>
          </a:br>
          <a:r>
            <a:rPr lang="en-US" dirty="0"/>
            <a:t>Veghel - </a:t>
          </a:r>
          <a:r>
            <a:rPr lang="en-US" dirty="0" err="1"/>
            <a:t>Asten</a:t>
          </a:r>
          <a:endParaRPr lang="en-US" dirty="0"/>
        </a:p>
      </dgm:t>
    </dgm:pt>
    <dgm:pt modelId="{A9D364CE-100D-455E-AA5D-02DB1AFAF25F}" type="sibTrans" cxnId="{D38F8E61-5C75-4750-BB69-6ECB2EBF5690}">
      <dgm:prSet/>
      <dgm:spPr/>
      <dgm:t>
        <a:bodyPr/>
        <a:lstStyle/>
        <a:p>
          <a:endParaRPr lang="en-US"/>
        </a:p>
      </dgm:t>
    </dgm:pt>
    <dgm:pt modelId="{2430EA89-A992-4D8A-AF7E-5497A42AAC23}" type="parTrans" cxnId="{D38F8E61-5C75-4750-BB69-6ECB2EBF5690}">
      <dgm:prSet/>
      <dgm:spPr/>
      <dgm:t>
        <a:bodyPr/>
        <a:lstStyle/>
        <a:p>
          <a:endParaRPr lang="en-US"/>
        </a:p>
      </dgm:t>
    </dgm:pt>
    <dgm:pt modelId="{FA9E8051-BF6D-4E71-93BB-7F52BC654A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</a:t>
          </a:r>
          <a:br>
            <a:rPr lang="en-US" dirty="0"/>
          </a:br>
          <a:r>
            <a:rPr lang="en-US" dirty="0" err="1"/>
            <a:t>Vlagheideberg</a:t>
          </a:r>
          <a:endParaRPr lang="en-US" dirty="0"/>
        </a:p>
      </dgm:t>
    </dgm:pt>
    <dgm:pt modelId="{930DA5FD-579B-45EB-AB87-F28FB2ACF768}" type="parTrans" cxnId="{40F0DEBD-64FE-4C6F-8B41-DC222926336B}">
      <dgm:prSet/>
      <dgm:spPr/>
      <dgm:t>
        <a:bodyPr/>
        <a:lstStyle/>
        <a:p>
          <a:endParaRPr lang="LID4096"/>
        </a:p>
      </dgm:t>
    </dgm:pt>
    <dgm:pt modelId="{68FE2BC7-57D7-4A13-BE09-B283ADF1EB14}" type="sibTrans" cxnId="{40F0DEBD-64FE-4C6F-8B41-DC222926336B}">
      <dgm:prSet/>
      <dgm:spPr/>
      <dgm:t>
        <a:bodyPr/>
        <a:lstStyle/>
        <a:p>
          <a:endParaRPr lang="LID4096"/>
        </a:p>
      </dgm:t>
    </dgm:pt>
    <dgm:pt modelId="{F73695B9-B1D3-4160-8EEF-8BCEA70560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Pastorietuin</a:t>
          </a:r>
          <a:endParaRPr lang="en-US" dirty="0"/>
        </a:p>
      </dgm:t>
    </dgm:pt>
    <dgm:pt modelId="{6148958B-FAF3-462D-81C5-D4C64FD777E3}" type="parTrans" cxnId="{8C0DBDF4-8509-4AB5-9194-0B80EBBF4A26}">
      <dgm:prSet/>
      <dgm:spPr/>
      <dgm:t>
        <a:bodyPr/>
        <a:lstStyle/>
        <a:p>
          <a:endParaRPr lang="LID4096"/>
        </a:p>
      </dgm:t>
    </dgm:pt>
    <dgm:pt modelId="{CBD3FE2D-5E45-461D-9268-9369A9D00BE0}" type="sibTrans" cxnId="{8C0DBDF4-8509-4AB5-9194-0B80EBBF4A26}">
      <dgm:prSet/>
      <dgm:spPr/>
      <dgm:t>
        <a:bodyPr/>
        <a:lstStyle/>
        <a:p>
          <a:endParaRPr lang="LID4096"/>
        </a:p>
      </dgm:t>
    </dgm:pt>
    <dgm:pt modelId="{E8FD1498-B2CA-460E-AFF7-D4871D3B186B}" type="pres">
      <dgm:prSet presAssocID="{FCFF053A-A2C4-43B5-B631-89AADE9DE011}" presName="root" presStyleCnt="0">
        <dgm:presLayoutVars>
          <dgm:dir/>
          <dgm:resizeHandles val="exact"/>
        </dgm:presLayoutVars>
      </dgm:prSet>
      <dgm:spPr/>
    </dgm:pt>
    <dgm:pt modelId="{6C592024-9912-4D3D-8691-BBEAF137C19C}" type="pres">
      <dgm:prSet presAssocID="{79665EF2-A40E-460F-A8AA-C01164FA8236}" presName="compNode" presStyleCnt="0"/>
      <dgm:spPr/>
    </dgm:pt>
    <dgm:pt modelId="{632F2E0D-F57C-43BA-95D6-90C2A2EC8C50}" type="pres">
      <dgm:prSet presAssocID="{79665EF2-A40E-460F-A8AA-C01164FA823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ad van bestuur met effen opvulling"/>
        </a:ext>
      </dgm:extLst>
    </dgm:pt>
    <dgm:pt modelId="{9208A56E-930D-4ADB-9FB1-1A9D5B6EC8B4}" type="pres">
      <dgm:prSet presAssocID="{79665EF2-A40E-460F-A8AA-C01164FA8236}" presName="spaceRect" presStyleCnt="0"/>
      <dgm:spPr/>
    </dgm:pt>
    <dgm:pt modelId="{3F6B9851-397E-489D-9963-861C9CBE98F9}" type="pres">
      <dgm:prSet presAssocID="{79665EF2-A40E-460F-A8AA-C01164FA8236}" presName="textRect" presStyleLbl="revTx" presStyleIdx="0" presStyleCnt="4">
        <dgm:presLayoutVars>
          <dgm:chMax val="1"/>
          <dgm:chPref val="1"/>
        </dgm:presLayoutVars>
      </dgm:prSet>
      <dgm:spPr/>
    </dgm:pt>
    <dgm:pt modelId="{07D4CE84-2E07-4567-805A-3B3EA67E0055}" type="pres">
      <dgm:prSet presAssocID="{C58DDB21-0B4A-434C-8AEE-1C00F33C1ED9}" presName="sibTrans" presStyleCnt="0"/>
      <dgm:spPr/>
    </dgm:pt>
    <dgm:pt modelId="{6C8C4E1F-AF7C-436D-ADA4-D2392AFC6681}" type="pres">
      <dgm:prSet presAssocID="{FF4DF6E5-5C01-4166-B6C3-B56A3DE3A985}" presName="compNode" presStyleCnt="0"/>
      <dgm:spPr/>
    </dgm:pt>
    <dgm:pt modelId="{F7E64771-2F44-4B2A-968C-B7A097EBDEE1}" type="pres">
      <dgm:prSet presAssocID="{FF4DF6E5-5C01-4166-B6C3-B56A3DE3A9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g met effen opvulling"/>
        </a:ext>
      </dgm:extLst>
    </dgm:pt>
    <dgm:pt modelId="{F64C3D99-6C0A-4708-8ED8-BC79F76B8C1D}" type="pres">
      <dgm:prSet presAssocID="{FF4DF6E5-5C01-4166-B6C3-B56A3DE3A985}" presName="spaceRect" presStyleCnt="0"/>
      <dgm:spPr/>
    </dgm:pt>
    <dgm:pt modelId="{0F8C8EF8-9B15-4D81-9F1C-C13B95DF333A}" type="pres">
      <dgm:prSet presAssocID="{FF4DF6E5-5C01-4166-B6C3-B56A3DE3A985}" presName="textRect" presStyleLbl="revTx" presStyleIdx="1" presStyleCnt="4">
        <dgm:presLayoutVars>
          <dgm:chMax val="1"/>
          <dgm:chPref val="1"/>
        </dgm:presLayoutVars>
      </dgm:prSet>
      <dgm:spPr/>
    </dgm:pt>
    <dgm:pt modelId="{A514FCF7-24D0-4639-B1AE-9A1318B6116D}" type="pres">
      <dgm:prSet presAssocID="{A9D364CE-100D-455E-AA5D-02DB1AFAF25F}" presName="sibTrans" presStyleCnt="0"/>
      <dgm:spPr/>
    </dgm:pt>
    <dgm:pt modelId="{2A896A69-6893-4AB6-86EB-B4EEB484E76F}" type="pres">
      <dgm:prSet presAssocID="{F73695B9-B1D3-4160-8EEF-8BCEA70560E9}" presName="compNode" presStyleCnt="0"/>
      <dgm:spPr/>
    </dgm:pt>
    <dgm:pt modelId="{5AA85835-A413-48DB-AF46-55BC33F7FBDB}" type="pres">
      <dgm:prSet presAssocID="{F73695B9-B1D3-4160-8EEF-8BCEA70560E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scène silhouet"/>
        </a:ext>
      </dgm:extLst>
    </dgm:pt>
    <dgm:pt modelId="{61D5A3F9-C77C-489B-A7FE-D7D6801153AA}" type="pres">
      <dgm:prSet presAssocID="{F73695B9-B1D3-4160-8EEF-8BCEA70560E9}" presName="spaceRect" presStyleCnt="0"/>
      <dgm:spPr/>
    </dgm:pt>
    <dgm:pt modelId="{76240A69-EA6D-476C-B7E6-DAB650E664F4}" type="pres">
      <dgm:prSet presAssocID="{F73695B9-B1D3-4160-8EEF-8BCEA70560E9}" presName="textRect" presStyleLbl="revTx" presStyleIdx="2" presStyleCnt="4">
        <dgm:presLayoutVars>
          <dgm:chMax val="1"/>
          <dgm:chPref val="1"/>
        </dgm:presLayoutVars>
      </dgm:prSet>
      <dgm:spPr/>
    </dgm:pt>
    <dgm:pt modelId="{B0FAF1FB-D51C-41D9-8593-1020B07B19E5}" type="pres">
      <dgm:prSet presAssocID="{CBD3FE2D-5E45-461D-9268-9369A9D00BE0}" presName="sibTrans" presStyleCnt="0"/>
      <dgm:spPr/>
    </dgm:pt>
    <dgm:pt modelId="{79868C91-2771-4D06-9C6E-F10C99CE5E09}" type="pres">
      <dgm:prSet presAssocID="{FA9E8051-BF6D-4E71-93BB-7F52BC654AB3}" presName="compNode" presStyleCnt="0"/>
      <dgm:spPr/>
    </dgm:pt>
    <dgm:pt modelId="{C2C7EDC1-A4FB-4EA6-9FD6-7A654977C06A}" type="pres">
      <dgm:prSet presAssocID="{FA9E8051-BF6D-4E71-93BB-7F52BC654AB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ène met heuvel met effen opvulling"/>
        </a:ext>
      </dgm:extLst>
    </dgm:pt>
    <dgm:pt modelId="{8DFD578A-D3EC-495C-A9E2-0FB28368FF12}" type="pres">
      <dgm:prSet presAssocID="{FA9E8051-BF6D-4E71-93BB-7F52BC654AB3}" presName="spaceRect" presStyleCnt="0"/>
      <dgm:spPr/>
    </dgm:pt>
    <dgm:pt modelId="{56BD676E-370A-4297-8779-F390D7393FB3}" type="pres">
      <dgm:prSet presAssocID="{FA9E8051-BF6D-4E71-93BB-7F52BC654A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A17ED06-AB8B-4D54-8688-43A315948FC3}" type="presOf" srcId="{79665EF2-A40E-460F-A8AA-C01164FA8236}" destId="{3F6B9851-397E-489D-9963-861C9CBE98F9}" srcOrd="0" destOrd="0" presId="urn:microsoft.com/office/officeart/2018/2/layout/IconLabelList"/>
    <dgm:cxn modelId="{21A2B913-7878-4F3B-8314-B53D105ED2DB}" type="presOf" srcId="{FF4DF6E5-5C01-4166-B6C3-B56A3DE3A985}" destId="{0F8C8EF8-9B15-4D81-9F1C-C13B95DF333A}" srcOrd="0" destOrd="0" presId="urn:microsoft.com/office/officeart/2018/2/layout/IconLabelList"/>
    <dgm:cxn modelId="{AD25CD2F-ECE0-4E4E-882A-AF3564998FDC}" type="presOf" srcId="{F73695B9-B1D3-4160-8EEF-8BCEA70560E9}" destId="{76240A69-EA6D-476C-B7E6-DAB650E664F4}" srcOrd="0" destOrd="0" presId="urn:microsoft.com/office/officeart/2018/2/layout/IconLabelList"/>
    <dgm:cxn modelId="{0A40EF60-4684-430C-A4BA-DBF62A723782}" srcId="{FCFF053A-A2C4-43B5-B631-89AADE9DE011}" destId="{79665EF2-A40E-460F-A8AA-C01164FA8236}" srcOrd="0" destOrd="0" parTransId="{2CA79990-A03B-49F2-9BDF-45C4B280E936}" sibTransId="{C58DDB21-0B4A-434C-8AEE-1C00F33C1ED9}"/>
    <dgm:cxn modelId="{D38F8E61-5C75-4750-BB69-6ECB2EBF5690}" srcId="{FCFF053A-A2C4-43B5-B631-89AADE9DE011}" destId="{FF4DF6E5-5C01-4166-B6C3-B56A3DE3A985}" srcOrd="1" destOrd="0" parTransId="{2430EA89-A992-4D8A-AF7E-5497A42AAC23}" sibTransId="{A9D364CE-100D-455E-AA5D-02DB1AFAF25F}"/>
    <dgm:cxn modelId="{3573AB8B-7A4F-4149-BDBA-E486FF9C7EC5}" type="presOf" srcId="{FA9E8051-BF6D-4E71-93BB-7F52BC654AB3}" destId="{56BD676E-370A-4297-8779-F390D7393FB3}" srcOrd="0" destOrd="0" presId="urn:microsoft.com/office/officeart/2018/2/layout/IconLabelList"/>
    <dgm:cxn modelId="{40F0DEBD-64FE-4C6F-8B41-DC222926336B}" srcId="{FCFF053A-A2C4-43B5-B631-89AADE9DE011}" destId="{FA9E8051-BF6D-4E71-93BB-7F52BC654AB3}" srcOrd="3" destOrd="0" parTransId="{930DA5FD-579B-45EB-AB87-F28FB2ACF768}" sibTransId="{68FE2BC7-57D7-4A13-BE09-B283ADF1EB14}"/>
    <dgm:cxn modelId="{965565DA-8545-4A4C-B6EE-AEC58A2161DE}" type="presOf" srcId="{FCFF053A-A2C4-43B5-B631-89AADE9DE011}" destId="{E8FD1498-B2CA-460E-AFF7-D4871D3B186B}" srcOrd="0" destOrd="0" presId="urn:microsoft.com/office/officeart/2018/2/layout/IconLabelList"/>
    <dgm:cxn modelId="{8C0DBDF4-8509-4AB5-9194-0B80EBBF4A26}" srcId="{FCFF053A-A2C4-43B5-B631-89AADE9DE011}" destId="{F73695B9-B1D3-4160-8EEF-8BCEA70560E9}" srcOrd="2" destOrd="0" parTransId="{6148958B-FAF3-462D-81C5-D4C64FD777E3}" sibTransId="{CBD3FE2D-5E45-461D-9268-9369A9D00BE0}"/>
    <dgm:cxn modelId="{0CF8DD14-7218-4F9D-A6CD-773D85422DAE}" type="presParOf" srcId="{E8FD1498-B2CA-460E-AFF7-D4871D3B186B}" destId="{6C592024-9912-4D3D-8691-BBEAF137C19C}" srcOrd="0" destOrd="0" presId="urn:microsoft.com/office/officeart/2018/2/layout/IconLabelList"/>
    <dgm:cxn modelId="{6DFFBC5B-4047-495E-AE8D-B3BF4EF57C2A}" type="presParOf" srcId="{6C592024-9912-4D3D-8691-BBEAF137C19C}" destId="{632F2E0D-F57C-43BA-95D6-90C2A2EC8C50}" srcOrd="0" destOrd="0" presId="urn:microsoft.com/office/officeart/2018/2/layout/IconLabelList"/>
    <dgm:cxn modelId="{42A6AC27-012D-449F-A5AE-DC618AFE35F9}" type="presParOf" srcId="{6C592024-9912-4D3D-8691-BBEAF137C19C}" destId="{9208A56E-930D-4ADB-9FB1-1A9D5B6EC8B4}" srcOrd="1" destOrd="0" presId="urn:microsoft.com/office/officeart/2018/2/layout/IconLabelList"/>
    <dgm:cxn modelId="{688300A3-EBB3-40F1-9B39-0B7BD3C885CC}" type="presParOf" srcId="{6C592024-9912-4D3D-8691-BBEAF137C19C}" destId="{3F6B9851-397E-489D-9963-861C9CBE98F9}" srcOrd="2" destOrd="0" presId="urn:microsoft.com/office/officeart/2018/2/layout/IconLabelList"/>
    <dgm:cxn modelId="{262AEEEB-831F-4267-90C0-6FEA9C9EF611}" type="presParOf" srcId="{E8FD1498-B2CA-460E-AFF7-D4871D3B186B}" destId="{07D4CE84-2E07-4567-805A-3B3EA67E0055}" srcOrd="1" destOrd="0" presId="urn:microsoft.com/office/officeart/2018/2/layout/IconLabelList"/>
    <dgm:cxn modelId="{0897B1A2-6B4B-44B6-938A-1DF0DF17650D}" type="presParOf" srcId="{E8FD1498-B2CA-460E-AFF7-D4871D3B186B}" destId="{6C8C4E1F-AF7C-436D-ADA4-D2392AFC6681}" srcOrd="2" destOrd="0" presId="urn:microsoft.com/office/officeart/2018/2/layout/IconLabelList"/>
    <dgm:cxn modelId="{1D3D5B58-A4E2-4144-92F8-3847D1BB74DA}" type="presParOf" srcId="{6C8C4E1F-AF7C-436D-ADA4-D2392AFC6681}" destId="{F7E64771-2F44-4B2A-968C-B7A097EBDEE1}" srcOrd="0" destOrd="0" presId="urn:microsoft.com/office/officeart/2018/2/layout/IconLabelList"/>
    <dgm:cxn modelId="{B7C2EBF6-BD85-42FD-8092-F9C7B3D2EE0F}" type="presParOf" srcId="{6C8C4E1F-AF7C-436D-ADA4-D2392AFC6681}" destId="{F64C3D99-6C0A-4708-8ED8-BC79F76B8C1D}" srcOrd="1" destOrd="0" presId="urn:microsoft.com/office/officeart/2018/2/layout/IconLabelList"/>
    <dgm:cxn modelId="{347BAF07-9B8F-438B-A2F0-2901D22DD02C}" type="presParOf" srcId="{6C8C4E1F-AF7C-436D-ADA4-D2392AFC6681}" destId="{0F8C8EF8-9B15-4D81-9F1C-C13B95DF333A}" srcOrd="2" destOrd="0" presId="urn:microsoft.com/office/officeart/2018/2/layout/IconLabelList"/>
    <dgm:cxn modelId="{0BBC1192-EFBB-483D-820D-C40F4662B323}" type="presParOf" srcId="{E8FD1498-B2CA-460E-AFF7-D4871D3B186B}" destId="{A514FCF7-24D0-4639-B1AE-9A1318B6116D}" srcOrd="3" destOrd="0" presId="urn:microsoft.com/office/officeart/2018/2/layout/IconLabelList"/>
    <dgm:cxn modelId="{0CCBC452-AD56-4674-9588-9407A720A364}" type="presParOf" srcId="{E8FD1498-B2CA-460E-AFF7-D4871D3B186B}" destId="{2A896A69-6893-4AB6-86EB-B4EEB484E76F}" srcOrd="4" destOrd="0" presId="urn:microsoft.com/office/officeart/2018/2/layout/IconLabelList"/>
    <dgm:cxn modelId="{EFA80E44-4232-4502-8DCD-AE159E2D5EE7}" type="presParOf" srcId="{2A896A69-6893-4AB6-86EB-B4EEB484E76F}" destId="{5AA85835-A413-48DB-AF46-55BC33F7FBDB}" srcOrd="0" destOrd="0" presId="urn:microsoft.com/office/officeart/2018/2/layout/IconLabelList"/>
    <dgm:cxn modelId="{74CB30D7-6D9B-46F9-8191-68F15D2FE047}" type="presParOf" srcId="{2A896A69-6893-4AB6-86EB-B4EEB484E76F}" destId="{61D5A3F9-C77C-489B-A7FE-D7D6801153AA}" srcOrd="1" destOrd="0" presId="urn:microsoft.com/office/officeart/2018/2/layout/IconLabelList"/>
    <dgm:cxn modelId="{082E7494-7688-42C3-BBA0-ADCC625949FB}" type="presParOf" srcId="{2A896A69-6893-4AB6-86EB-B4EEB484E76F}" destId="{76240A69-EA6D-476C-B7E6-DAB650E664F4}" srcOrd="2" destOrd="0" presId="urn:microsoft.com/office/officeart/2018/2/layout/IconLabelList"/>
    <dgm:cxn modelId="{3B3BEA74-6DDE-457E-B4C9-05AEC4D43B58}" type="presParOf" srcId="{E8FD1498-B2CA-460E-AFF7-D4871D3B186B}" destId="{B0FAF1FB-D51C-41D9-8593-1020B07B19E5}" srcOrd="5" destOrd="0" presId="urn:microsoft.com/office/officeart/2018/2/layout/IconLabelList"/>
    <dgm:cxn modelId="{FDD0E875-52D9-4F5E-BA6A-3F82BDCA9BDE}" type="presParOf" srcId="{E8FD1498-B2CA-460E-AFF7-D4871D3B186B}" destId="{79868C91-2771-4D06-9C6E-F10C99CE5E09}" srcOrd="6" destOrd="0" presId="urn:microsoft.com/office/officeart/2018/2/layout/IconLabelList"/>
    <dgm:cxn modelId="{53AD0B2C-F12B-4315-9A76-E9424F328645}" type="presParOf" srcId="{79868C91-2771-4D06-9C6E-F10C99CE5E09}" destId="{C2C7EDC1-A4FB-4EA6-9FD6-7A654977C06A}" srcOrd="0" destOrd="0" presId="urn:microsoft.com/office/officeart/2018/2/layout/IconLabelList"/>
    <dgm:cxn modelId="{A379C19E-9E7D-4B2C-9333-895DEF8DF959}" type="presParOf" srcId="{79868C91-2771-4D06-9C6E-F10C99CE5E09}" destId="{8DFD578A-D3EC-495C-A9E2-0FB28368FF12}" srcOrd="1" destOrd="0" presId="urn:microsoft.com/office/officeart/2018/2/layout/IconLabelList"/>
    <dgm:cxn modelId="{9A733394-22B3-4CFD-AEE7-22DB63FBF551}" type="presParOf" srcId="{79868C91-2771-4D06-9C6E-F10C99CE5E09}" destId="{56BD676E-370A-4297-8779-F390D7393F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F2E0D-F57C-43BA-95D6-90C2A2EC8C50}">
      <dsp:nvSpPr>
        <dsp:cNvPr id="0" name=""/>
        <dsp:cNvSpPr/>
      </dsp:nvSpPr>
      <dsp:spPr>
        <a:xfrm>
          <a:off x="631879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B9851-397E-489D-9963-861C9CBE98F9}">
      <dsp:nvSpPr>
        <dsp:cNvPr id="0" name=""/>
        <dsp:cNvSpPr/>
      </dsp:nvSpPr>
      <dsp:spPr>
        <a:xfrm>
          <a:off x="71932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Dorpsraad</a:t>
          </a:r>
          <a:endParaRPr lang="en-US" sz="2400" kern="1200" dirty="0"/>
        </a:p>
      </dsp:txBody>
      <dsp:txXfrm>
        <a:off x="71932" y="2293775"/>
        <a:ext cx="2036173" cy="720000"/>
      </dsp:txXfrm>
    </dsp:sp>
    <dsp:sp modelId="{F7E64771-2F44-4B2A-968C-B7A097EBDEE1}">
      <dsp:nvSpPr>
        <dsp:cNvPr id="0" name=""/>
        <dsp:cNvSpPr/>
      </dsp:nvSpPr>
      <dsp:spPr>
        <a:xfrm>
          <a:off x="3024383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C8EF8-9B15-4D81-9F1C-C13B95DF333A}">
      <dsp:nvSpPr>
        <dsp:cNvPr id="0" name=""/>
        <dsp:cNvSpPr/>
      </dsp:nvSpPr>
      <dsp:spPr>
        <a:xfrm>
          <a:off x="2464435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N279</a:t>
          </a:r>
          <a:br>
            <a:rPr lang="en-US" sz="2400" kern="1200" dirty="0"/>
          </a:br>
          <a:r>
            <a:rPr lang="en-US" sz="2400" kern="1200" dirty="0"/>
            <a:t>Veghel - </a:t>
          </a:r>
          <a:r>
            <a:rPr lang="en-US" sz="2400" kern="1200" dirty="0" err="1"/>
            <a:t>Asten</a:t>
          </a:r>
          <a:endParaRPr lang="en-US" sz="2400" kern="1200" dirty="0"/>
        </a:p>
      </dsp:txBody>
      <dsp:txXfrm>
        <a:off x="2464435" y="2293775"/>
        <a:ext cx="2036173" cy="720000"/>
      </dsp:txXfrm>
    </dsp:sp>
    <dsp:sp modelId="{5AA85835-A413-48DB-AF46-55BC33F7FBDB}">
      <dsp:nvSpPr>
        <dsp:cNvPr id="0" name=""/>
        <dsp:cNvSpPr/>
      </dsp:nvSpPr>
      <dsp:spPr>
        <a:xfrm>
          <a:off x="5416887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40A69-EA6D-476C-B7E6-DAB650E664F4}">
      <dsp:nvSpPr>
        <dsp:cNvPr id="0" name=""/>
        <dsp:cNvSpPr/>
      </dsp:nvSpPr>
      <dsp:spPr>
        <a:xfrm>
          <a:off x="4856939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Pastorietuin</a:t>
          </a:r>
          <a:endParaRPr lang="en-US" sz="2400" kern="1200" dirty="0"/>
        </a:p>
      </dsp:txBody>
      <dsp:txXfrm>
        <a:off x="4856939" y="2293775"/>
        <a:ext cx="2036173" cy="720000"/>
      </dsp:txXfrm>
    </dsp:sp>
    <dsp:sp modelId="{C2C7EDC1-A4FB-4EA6-9FD6-7A654977C06A}">
      <dsp:nvSpPr>
        <dsp:cNvPr id="0" name=""/>
        <dsp:cNvSpPr/>
      </dsp:nvSpPr>
      <dsp:spPr>
        <a:xfrm>
          <a:off x="7809391" y="1088570"/>
          <a:ext cx="916278" cy="9162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D676E-370A-4297-8779-F390D7393FB3}">
      <dsp:nvSpPr>
        <dsp:cNvPr id="0" name=""/>
        <dsp:cNvSpPr/>
      </dsp:nvSpPr>
      <dsp:spPr>
        <a:xfrm>
          <a:off x="7249443" y="2293775"/>
          <a:ext cx="203617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Project</a:t>
          </a:r>
          <a:br>
            <a:rPr lang="en-US" sz="2400" kern="1200" dirty="0"/>
          </a:br>
          <a:r>
            <a:rPr lang="en-US" sz="2400" kern="1200" dirty="0" err="1"/>
            <a:t>Vlagheideberg</a:t>
          </a:r>
          <a:endParaRPr lang="en-US" sz="2400" kern="1200" dirty="0"/>
        </a:p>
      </dsp:txBody>
      <dsp:txXfrm>
        <a:off x="7249443" y="2293775"/>
        <a:ext cx="203617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F912E-95D1-4F5A-9E46-05692BD9DAC0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4D400-67B5-4D65-8058-9826F822A0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77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713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24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962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C0D4E-6038-4E28-47B3-DCD6A81E7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1BB2FC4-5B4F-8332-2F34-E95C67459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096E971-64EC-F9B7-94AB-6B9459AAA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F74189-8314-EB49-C25D-784A6BB0B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275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4FB28-DDEA-00DF-C6BE-E15741D43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E28D94E-43F2-2BF4-2FF1-FA1F106C6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C37DD79-53C4-828A-4AA7-B07DF5127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LID4096" altLang="LID4096" sz="1200" b="0" i="0" u="none" strike="noStrike" cap="none" normalizeH="0" baseline="0" dirty="0">
                <a:ln>
                  <a:noFill/>
                </a:ln>
                <a:solidFill>
                  <a:srgbClr val="333F5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rotondes, ongelijkvloerse kruisingen of kruispunten met verkeerslichten. Ook bekijken we de impact van het verminderen of verplaatsen van kruisingen.</a:t>
            </a:r>
            <a:endParaRPr lang="LID4096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A5CE15-5404-A39C-3009-DF00A7BB6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5908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FF6D4-34A3-46DB-D40E-8209D3CD2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756E18D-7F00-A0CD-F543-F7A4894F2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E5E31A4-C255-F198-9706-AF3B78263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ECA1EC-E76E-90B4-034F-9E95D3289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548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BE4CD-DEE3-621E-3DC8-C79B9B5B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209CDC1-73F2-292D-9ADC-46623791B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24F124-8567-3D3C-39DD-D9E883521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D7040D-2408-DB15-F8D4-8BB16769B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147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4F745-030D-1D2E-EB21-FB44A3804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AB4DB36-BA25-245D-30D3-DE1383A8C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304F0CF-A586-4BB0-983F-3BD0A127E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DAD621-F0E1-A343-02E3-064DD2A9C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235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DC864-F15D-EA62-75F5-E79D0678D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2F21B8D-AB09-07E6-C74F-A188C7BDD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18C3D95-1C3E-E9A6-590A-B41208DB0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7DFD223-1B8B-BB61-04E2-78B52E23B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460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1B9E3-A3F3-DE5C-8625-5192B2B45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EA5F68-B18D-8A14-8A44-8F81C33F1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7BCBEE-673D-CA19-C521-CC950F378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F1DD8A-EE73-C00E-8A03-D05285866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299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3E8DA-88D7-ED3D-E994-7C49E60B1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19EB0D-645F-1682-691B-D3A0D85CC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E87A5ED-AAFD-1AC0-D842-F2C3E9FC4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81B11F-6DEB-A060-FEE0-B1629CADC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86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306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29A44-E45F-5A9F-48B2-D34E56E96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4144FD8-AEE7-159B-73EE-81E363C02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DB038AB-CF27-9A4E-DC4A-8876BDFB1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BEE4C44-2B5C-1FAA-5AAC-BD1FA1B00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259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373B5-9DD2-A6BA-011E-FA13FCEA9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1E9FE3-A0D0-A328-5994-299F3DA05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181D859-1C70-94E6-5387-2C2803B60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B131C-70C3-28FB-B7C6-32635DC93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64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619B8-BEAC-DDE9-6FE6-710F7B883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B2DDF34-416E-EB6C-42AA-E7C8CD92AC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E654759-D368-08AC-077B-AF5CCD4C5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B2ADEB-FA6C-1C0D-584D-1363D55A6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1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CBF4C-7C47-D145-3DFB-17355A62B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E7D8F80-0B2B-BE37-CD00-A3F6DA054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58EB112-712B-29DC-2720-08DECC4D6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50D51A-3766-C569-A51C-9303BE523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885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6E0E1-8095-2869-ED83-9B2A02E39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F83F5ED-46F9-CA4F-00E2-044EBB1C8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07AD6D-090B-A3E7-2D70-F0B626490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6B74C1D-1CA0-5704-4809-8CE861DAE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883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41AB-7234-7FD7-6022-B5B9F5ECA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DE0F590-8523-5F34-55EE-90A8D6DAA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EFBBB60-C75B-0960-26B4-3A2B217FD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AF991C-F342-F43D-B143-E26DD8C36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51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C7744-548B-A08E-1A84-DB80D354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8B706F-50DE-D81F-B500-D4159935D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B871349-E671-9D13-A492-267AAAD58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0C7374-CBC0-A0D3-F215-0CEF30008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043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243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69AE9-C066-C068-086E-83C18A149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6DC1B1B-149A-6CC8-6D8F-641D8B0B9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37DDF24-5137-F72F-0F77-359205335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ED84B7-02AE-9688-C669-DC636B4D9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10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C441D-A82D-69EE-A1D8-D1F39945C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71DBF3E-55F4-7796-C806-BB2BF5AE6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76FDD21-97E7-89B0-4DFE-29E30C776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2C9774-0D9B-B24C-B74B-5E57100E2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89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220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930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49513-21A1-0C1B-244C-24414C1B6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B46A654-63B2-5F96-BECD-30E049FA7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2A67CF4-5725-C7D6-F2E7-CDA63D348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EDD707D-45AD-EC29-5D14-FCD5A44AE0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D400-67B5-4D65-8058-9826F822A02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414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17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0539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051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644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14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3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004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26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29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31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308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566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11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73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922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1541-0698-45BA-BA88-3E05135298BE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DD3-4E2D-4C12-8F39-DBAD0E9AAF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49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335D4-3F4B-4BB6-844A-E020C4E51EE3}" type="datetimeFigureOut">
              <a:rPr lang="nl-NL" smtClean="0"/>
              <a:t>23-10-2024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4914EB0-D3A8-45DB-9720-7DC46DF7E8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239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martin_borgman/4724010353" TargetMode="Externa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BCE6BB-D2FA-438D-A84F-B4665773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56" y="640945"/>
            <a:ext cx="11081942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Uitnodiging Openbare Dorpsraad Vergadering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7DFFADF-481E-0D44-971C-9210BFD0B1F9}"/>
              </a:ext>
            </a:extLst>
          </p:cNvPr>
          <p:cNvSpPr txBox="1">
            <a:spLocks/>
          </p:cNvSpPr>
          <p:nvPr/>
        </p:nvSpPr>
        <p:spPr>
          <a:xfrm>
            <a:off x="673754" y="2016553"/>
            <a:ext cx="5043118" cy="472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  <a:p>
            <a:pPr>
              <a:lnSpc>
                <a:spcPct val="200000"/>
              </a:lnSpc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houdt ons bezig…</a:t>
            </a:r>
            <a:endParaRPr lang="nl-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N279</a:t>
            </a:r>
          </a:p>
          <a:p>
            <a:pPr>
              <a:lnSpc>
                <a:spcPct val="200000"/>
              </a:lnSpc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Pastorietuin</a:t>
            </a:r>
          </a:p>
          <a:p>
            <a:pPr>
              <a:lnSpc>
                <a:spcPct val="200000"/>
              </a:lnSpc>
            </a:pPr>
            <a:r>
              <a:rPr lang="nl-N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Vlagheideberg</a:t>
            </a:r>
            <a:endParaRPr lang="nl-N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C35CD0-77BD-DBD2-BD5F-DF48242AC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51"/>
          <a:stretch/>
        </p:blipFill>
        <p:spPr>
          <a:xfrm>
            <a:off x="5467116" y="644834"/>
            <a:ext cx="6250507" cy="137171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92326C7-C739-F242-CBB9-3455077CFB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702" b="14702"/>
          <a:stretch/>
        </p:blipFill>
        <p:spPr>
          <a:xfrm>
            <a:off x="4764027" y="1687369"/>
            <a:ext cx="6859517" cy="484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477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88CB8-A64E-FCB0-39E9-92EE1446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N279 Traject Veghel - Asten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C98828D-3B9A-D5D0-BD1E-D5A30ABBBA40}"/>
              </a:ext>
            </a:extLst>
          </p:cNvPr>
          <p:cNvSpPr txBox="1"/>
          <p:nvPr/>
        </p:nvSpPr>
        <p:spPr>
          <a:xfrm>
            <a:off x="743318" y="1061883"/>
            <a:ext cx="4695516" cy="606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nl-NL" sz="2400" dirty="0"/>
              <a:t>NOORDOSTCORRIDOR (DE RUIT)</a:t>
            </a:r>
          </a:p>
        </p:txBody>
      </p:sp>
      <p:pic>
        <p:nvPicPr>
          <p:cNvPr id="10" name="Afbeelding 9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9678D9C5-B57E-FDA4-3303-665AFB88D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3" y="1668075"/>
            <a:ext cx="7170153" cy="4986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76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7AAE0-70A5-932C-161D-C3A4C875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316F03-6630-CD2A-948D-03DE16AAD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723229" cy="4123253"/>
          </a:xfrm>
        </p:spPr>
        <p:txBody>
          <a:bodyPr numCol="1">
            <a:normAutofit/>
          </a:bodyPr>
          <a:lstStyle/>
          <a:p>
            <a:pPr>
              <a:lnSpc>
                <a:spcPct val="160000"/>
              </a:lnSpc>
            </a:pPr>
            <a:r>
              <a:rPr lang="nl-NL" sz="3200" dirty="0"/>
              <a:t>2015 start traject Provinciaal </a:t>
            </a:r>
            <a:r>
              <a:rPr lang="nl-NL" sz="3200" dirty="0" err="1"/>
              <a:t>Inpassings</a:t>
            </a:r>
            <a:r>
              <a:rPr lang="nl-NL" sz="3200" dirty="0"/>
              <a:t> Plan (PIP)</a:t>
            </a:r>
            <a:br>
              <a:rPr lang="nl-NL" sz="3200" dirty="0"/>
            </a:br>
            <a:r>
              <a:rPr lang="nl-NL" sz="3200" dirty="0"/>
              <a:t>2018 vaststelling PIP</a:t>
            </a:r>
          </a:p>
          <a:p>
            <a:pPr>
              <a:lnSpc>
                <a:spcPct val="160000"/>
              </a:lnSpc>
            </a:pPr>
            <a:r>
              <a:rPr lang="nl-NL" sz="3200" dirty="0"/>
              <a:t>December 2021: Vernietiging PIP door</a:t>
            </a:r>
            <a:br>
              <a:rPr lang="nl-NL" sz="3200" dirty="0"/>
            </a:br>
            <a:r>
              <a:rPr lang="nl-NL" sz="3200" dirty="0"/>
              <a:t>de Raad van State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A73E78-522C-03EA-92E0-71044AEAD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N279 Traject Veghel - Asten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7654FCE-20EC-0A9E-7E70-AB87E340F50E}"/>
              </a:ext>
            </a:extLst>
          </p:cNvPr>
          <p:cNvSpPr txBox="1"/>
          <p:nvPr/>
        </p:nvSpPr>
        <p:spPr>
          <a:xfrm>
            <a:off x="743318" y="1061883"/>
            <a:ext cx="3675686" cy="606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nl-NL" sz="2400" dirty="0"/>
              <a:t>NA STOPZETTEN DE RUIT</a:t>
            </a:r>
          </a:p>
        </p:txBody>
      </p:sp>
    </p:spTree>
    <p:extLst>
      <p:ext uri="{BB962C8B-B14F-4D97-AF65-F5344CB8AC3E}">
        <p14:creationId xmlns:p14="http://schemas.microsoft.com/office/powerpoint/2010/main" val="24354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60C8C8-307E-C101-8963-A7F583D53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663939" cy="4697411"/>
          </a:xfrm>
        </p:spPr>
        <p:txBody>
          <a:bodyPr numCol="1">
            <a:normAutofit/>
          </a:bodyPr>
          <a:lstStyle/>
          <a:p>
            <a:pPr>
              <a:lnSpc>
                <a:spcPct val="160000"/>
              </a:lnSpc>
            </a:pPr>
            <a:r>
              <a:rPr lang="nl-NL" sz="2800" dirty="0"/>
              <a:t>Een goede bereikbaarheid van de regio Oost-Brabant,</a:t>
            </a:r>
            <a:br>
              <a:rPr lang="nl-NL" sz="2800" dirty="0"/>
            </a:br>
            <a:r>
              <a:rPr lang="nl-NL" sz="2800" dirty="0"/>
              <a:t>voor nu en in de toekomst (2040).</a:t>
            </a:r>
          </a:p>
          <a:p>
            <a:pPr>
              <a:lnSpc>
                <a:spcPct val="160000"/>
              </a:lnSpc>
            </a:pPr>
            <a:r>
              <a:rPr lang="nl-NL" sz="2800" dirty="0"/>
              <a:t>Een aangepaste N279, duurzaam veilig, zodat de verkeersveiligheid verbetert.</a:t>
            </a:r>
          </a:p>
          <a:p>
            <a:pPr>
              <a:lnSpc>
                <a:spcPct val="160000"/>
              </a:lnSpc>
            </a:pPr>
            <a:r>
              <a:rPr lang="nl-NL" sz="2800" dirty="0"/>
              <a:t>Acceptatie en draagvlak tussen</a:t>
            </a:r>
            <a:br>
              <a:rPr lang="nl-NL" sz="2800" dirty="0"/>
            </a:br>
            <a:r>
              <a:rPr lang="nl-NL" sz="2800" dirty="0"/>
              <a:t>bereikbaarheid, veiligheid en leefbaarheid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388CB8-A64E-FCB0-39E9-92EE1446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N279 Traject Veghel - Asten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FBD1C77-762C-8520-9E6A-79EDCB6B5F75}"/>
              </a:ext>
            </a:extLst>
          </p:cNvPr>
          <p:cNvSpPr txBox="1"/>
          <p:nvPr/>
        </p:nvSpPr>
        <p:spPr>
          <a:xfrm>
            <a:off x="743318" y="1061883"/>
            <a:ext cx="5310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HUIDIGE PROJECT - DOELSTELLINGEN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171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jl: ingekeept rechts 2">
            <a:extLst>
              <a:ext uri="{FF2B5EF4-FFF2-40B4-BE49-F238E27FC236}">
                <a16:creationId xmlns:a16="http://schemas.microsoft.com/office/drawing/2014/main" id="{92A9EEA2-B94C-CDB8-B3E3-AF2F2F8B2ED4}"/>
              </a:ext>
            </a:extLst>
          </p:cNvPr>
          <p:cNvSpPr/>
          <p:nvPr/>
        </p:nvSpPr>
        <p:spPr>
          <a:xfrm>
            <a:off x="677863" y="3325019"/>
            <a:ext cx="8596312" cy="1552574"/>
          </a:xfrm>
          <a:prstGeom prst="notched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LID4096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DEA37151-4E51-1436-5ED6-F0B0D1D405C4}"/>
              </a:ext>
            </a:extLst>
          </p:cNvPr>
          <p:cNvSpPr/>
          <p:nvPr/>
        </p:nvSpPr>
        <p:spPr>
          <a:xfrm>
            <a:off x="681640" y="2160588"/>
            <a:ext cx="2493266" cy="1552574"/>
          </a:xfrm>
          <a:custGeom>
            <a:avLst/>
            <a:gdLst>
              <a:gd name="connsiteX0" fmla="*/ 0 w 2493266"/>
              <a:gd name="connsiteY0" fmla="*/ 0 h 1552574"/>
              <a:gd name="connsiteX1" fmla="*/ 2493266 w 2493266"/>
              <a:gd name="connsiteY1" fmla="*/ 0 h 1552574"/>
              <a:gd name="connsiteX2" fmla="*/ 2493266 w 2493266"/>
              <a:gd name="connsiteY2" fmla="*/ 1552574 h 1552574"/>
              <a:gd name="connsiteX3" fmla="*/ 0 w 2493266"/>
              <a:gd name="connsiteY3" fmla="*/ 1552574 h 1552574"/>
              <a:gd name="connsiteX4" fmla="*/ 0 w 2493266"/>
              <a:gd name="connsiteY4" fmla="*/ 0 h 155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3266" h="1552574">
                <a:moveTo>
                  <a:pt x="0" y="0"/>
                </a:moveTo>
                <a:lnTo>
                  <a:pt x="2493266" y="0"/>
                </a:lnTo>
                <a:lnTo>
                  <a:pt x="2493266" y="1552574"/>
                </a:lnTo>
                <a:lnTo>
                  <a:pt x="0" y="155257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700" kern="1200" dirty="0"/>
              <a:t>Notitie Reikwijdte en Detailniveau</a:t>
            </a:r>
            <a:br>
              <a:rPr lang="nl-NL" sz="1700" kern="1200" dirty="0"/>
            </a:br>
            <a:r>
              <a:rPr lang="nl-NL" sz="1700" kern="1200" dirty="0"/>
              <a:t>Notitie Kansrijke Alternatieven</a:t>
            </a:r>
            <a:endParaRPr lang="LID4096" sz="1700" kern="1200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E8EFE237-0AF9-1E20-A8F4-F76BC432B075}"/>
              </a:ext>
            </a:extLst>
          </p:cNvPr>
          <p:cNvSpPr/>
          <p:nvPr/>
        </p:nvSpPr>
        <p:spPr>
          <a:xfrm>
            <a:off x="1734201" y="3907234"/>
            <a:ext cx="388143" cy="38814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639C03BB-6397-A9EE-5F19-BFE26F68264D}"/>
              </a:ext>
            </a:extLst>
          </p:cNvPr>
          <p:cNvSpPr/>
          <p:nvPr/>
        </p:nvSpPr>
        <p:spPr>
          <a:xfrm>
            <a:off x="3299570" y="4489450"/>
            <a:ext cx="2493266" cy="1552574"/>
          </a:xfrm>
          <a:custGeom>
            <a:avLst/>
            <a:gdLst>
              <a:gd name="connsiteX0" fmla="*/ 0 w 2493266"/>
              <a:gd name="connsiteY0" fmla="*/ 0 h 1552574"/>
              <a:gd name="connsiteX1" fmla="*/ 2493266 w 2493266"/>
              <a:gd name="connsiteY1" fmla="*/ 0 h 1552574"/>
              <a:gd name="connsiteX2" fmla="*/ 2493266 w 2493266"/>
              <a:gd name="connsiteY2" fmla="*/ 1552574 h 1552574"/>
              <a:gd name="connsiteX3" fmla="*/ 0 w 2493266"/>
              <a:gd name="connsiteY3" fmla="*/ 1552574 h 1552574"/>
              <a:gd name="connsiteX4" fmla="*/ 0 w 2493266"/>
              <a:gd name="connsiteY4" fmla="*/ 0 h 155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3266" h="1552574">
                <a:moveTo>
                  <a:pt x="0" y="0"/>
                </a:moveTo>
                <a:lnTo>
                  <a:pt x="2493266" y="0"/>
                </a:lnTo>
                <a:lnTo>
                  <a:pt x="2493266" y="1552574"/>
                </a:lnTo>
                <a:lnTo>
                  <a:pt x="0" y="155257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700" kern="1200" dirty="0"/>
              <a:t>Milieueffectrapportage</a:t>
            </a:r>
            <a:endParaRPr lang="LID4096" sz="1700" kern="1200" dirty="0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A71DDDEC-B09A-485F-1D4B-D0D9B831942B}"/>
              </a:ext>
            </a:extLst>
          </p:cNvPr>
          <p:cNvSpPr/>
          <p:nvPr/>
        </p:nvSpPr>
        <p:spPr>
          <a:xfrm>
            <a:off x="4352131" y="3907234"/>
            <a:ext cx="388143" cy="38814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F69F2721-CB20-EE83-F369-AFEF4CD8A232}"/>
              </a:ext>
            </a:extLst>
          </p:cNvPr>
          <p:cNvSpPr/>
          <p:nvPr/>
        </p:nvSpPr>
        <p:spPr>
          <a:xfrm>
            <a:off x="5917499" y="2160588"/>
            <a:ext cx="2493266" cy="1552574"/>
          </a:xfrm>
          <a:custGeom>
            <a:avLst/>
            <a:gdLst>
              <a:gd name="connsiteX0" fmla="*/ 0 w 2493266"/>
              <a:gd name="connsiteY0" fmla="*/ 0 h 1552574"/>
              <a:gd name="connsiteX1" fmla="*/ 2493266 w 2493266"/>
              <a:gd name="connsiteY1" fmla="*/ 0 h 1552574"/>
              <a:gd name="connsiteX2" fmla="*/ 2493266 w 2493266"/>
              <a:gd name="connsiteY2" fmla="*/ 1552574 h 1552574"/>
              <a:gd name="connsiteX3" fmla="*/ 0 w 2493266"/>
              <a:gd name="connsiteY3" fmla="*/ 1552574 h 1552574"/>
              <a:gd name="connsiteX4" fmla="*/ 0 w 2493266"/>
              <a:gd name="connsiteY4" fmla="*/ 0 h 155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3266" h="1552574">
                <a:moveTo>
                  <a:pt x="0" y="0"/>
                </a:moveTo>
                <a:lnTo>
                  <a:pt x="2493266" y="0"/>
                </a:lnTo>
                <a:lnTo>
                  <a:pt x="2493266" y="1552574"/>
                </a:lnTo>
                <a:lnTo>
                  <a:pt x="0" y="155257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120904" numCol="1" spcCol="1270" anchor="b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700" kern="1200" dirty="0"/>
              <a:t>Projectbesluit</a:t>
            </a:r>
            <a:endParaRPr lang="LID4096" sz="1700" kern="1200" dirty="0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11094748-EF33-BE74-88DE-3782FA8CAE90}"/>
              </a:ext>
            </a:extLst>
          </p:cNvPr>
          <p:cNvSpPr/>
          <p:nvPr/>
        </p:nvSpPr>
        <p:spPr>
          <a:xfrm>
            <a:off x="6970061" y="3907234"/>
            <a:ext cx="388143" cy="38814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pic>
        <p:nvPicPr>
          <p:cNvPr id="10" name="Graphic 9" descr="Contract met effen opvulling">
            <a:extLst>
              <a:ext uri="{FF2B5EF4-FFF2-40B4-BE49-F238E27FC236}">
                <a16:creationId xmlns:a16="http://schemas.microsoft.com/office/drawing/2014/main" id="{FD965870-EBD7-B416-8713-C338B9A15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8382" y="4623620"/>
            <a:ext cx="914400" cy="914400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CD9CF5AE-36E0-2AF9-99FC-3674013DC964}"/>
              </a:ext>
            </a:extLst>
          </p:cNvPr>
          <p:cNvGrpSpPr/>
          <p:nvPr/>
        </p:nvGrpSpPr>
        <p:grpSpPr>
          <a:xfrm>
            <a:off x="1125794" y="4623620"/>
            <a:ext cx="1644936" cy="1166402"/>
            <a:chOff x="1125794" y="4623620"/>
            <a:chExt cx="1644936" cy="1166402"/>
          </a:xfrm>
        </p:grpSpPr>
        <p:pic>
          <p:nvPicPr>
            <p:cNvPr id="6" name="Graphic 5" descr="Papier met effen opvulling">
              <a:extLst>
                <a:ext uri="{FF2B5EF4-FFF2-40B4-BE49-F238E27FC236}">
                  <a16:creationId xmlns:a16="http://schemas.microsoft.com/office/drawing/2014/main" id="{14733639-D7B8-39B0-9107-E666B67A5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5794" y="4623620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Papier met effen opvulling">
              <a:extLst>
                <a:ext uri="{FF2B5EF4-FFF2-40B4-BE49-F238E27FC236}">
                  <a16:creationId xmlns:a16="http://schemas.microsoft.com/office/drawing/2014/main" id="{5595B2B7-BCC6-99DB-A410-E2EC16BFB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6330" y="4623620"/>
              <a:ext cx="914400" cy="914400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E86EF436-6988-08B1-093B-0ADC6E26F677}"/>
                </a:ext>
              </a:extLst>
            </p:cNvPr>
            <p:cNvSpPr txBox="1"/>
            <p:nvPr/>
          </p:nvSpPr>
          <p:spPr>
            <a:xfrm>
              <a:off x="1279063" y="5420690"/>
              <a:ext cx="607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NRD</a:t>
              </a:r>
              <a:endParaRPr lang="LID4096" dirty="0"/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BB6CC6F-71A2-AC72-8DC9-D1D000132A77}"/>
                </a:ext>
              </a:extLst>
            </p:cNvPr>
            <p:cNvSpPr txBox="1"/>
            <p:nvPr/>
          </p:nvSpPr>
          <p:spPr>
            <a:xfrm>
              <a:off x="2012806" y="5420690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NKA</a:t>
              </a:r>
              <a:endParaRPr lang="LID4096" dirty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1FE5234-2FBC-7859-69EF-F61A35954A8B}"/>
              </a:ext>
            </a:extLst>
          </p:cNvPr>
          <p:cNvGrpSpPr/>
          <p:nvPr/>
        </p:nvGrpSpPr>
        <p:grpSpPr>
          <a:xfrm>
            <a:off x="4061268" y="2446759"/>
            <a:ext cx="914400" cy="1212613"/>
            <a:chOff x="4061268" y="2446759"/>
            <a:chExt cx="914400" cy="1212613"/>
          </a:xfrm>
        </p:grpSpPr>
        <p:pic>
          <p:nvPicPr>
            <p:cNvPr id="8" name="Graphic 7" descr="Papier met effen opvulling">
              <a:extLst>
                <a:ext uri="{FF2B5EF4-FFF2-40B4-BE49-F238E27FC236}">
                  <a16:creationId xmlns:a16="http://schemas.microsoft.com/office/drawing/2014/main" id="{E3CA2CEF-6021-ABE3-0B19-7037CE3B5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61268" y="2446759"/>
              <a:ext cx="914400" cy="914400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CED4834-AB1C-425B-F27B-9E02F076F4BD}"/>
                </a:ext>
              </a:extLst>
            </p:cNvPr>
            <p:cNvSpPr txBox="1"/>
            <p:nvPr/>
          </p:nvSpPr>
          <p:spPr>
            <a:xfrm>
              <a:off x="4215340" y="3290040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dirty="0"/>
                <a:t>MER</a:t>
              </a:r>
              <a:endParaRPr lang="LID4096" dirty="0"/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E9294044-91EF-6C4C-9D4A-5A416F3C9116}"/>
              </a:ext>
            </a:extLst>
          </p:cNvPr>
          <p:cNvSpPr txBox="1"/>
          <p:nvPr/>
        </p:nvSpPr>
        <p:spPr>
          <a:xfrm rot="20354643">
            <a:off x="1665733" y="405232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Comic Sans MS" panose="030F0702030302020204" pitchFamily="66" charset="0"/>
              </a:rPr>
              <a:t>2025</a:t>
            </a:r>
            <a:endParaRPr lang="LID409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9E16A1E-2226-0C9A-46E8-FA87A6538A52}"/>
              </a:ext>
            </a:extLst>
          </p:cNvPr>
          <p:cNvSpPr txBox="1"/>
          <p:nvPr/>
        </p:nvSpPr>
        <p:spPr>
          <a:xfrm rot="20354643">
            <a:off x="4256481" y="405232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Comic Sans MS" panose="030F0702030302020204" pitchFamily="66" charset="0"/>
              </a:rPr>
              <a:t>2026</a:t>
            </a:r>
            <a:endParaRPr lang="LID409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DFBF723-73ED-D0F0-71F4-31F8F2DF31D5}"/>
              </a:ext>
            </a:extLst>
          </p:cNvPr>
          <p:cNvSpPr txBox="1"/>
          <p:nvPr/>
        </p:nvSpPr>
        <p:spPr>
          <a:xfrm rot="20354643">
            <a:off x="6847952" y="39140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Comic Sans MS" panose="030F0702030302020204" pitchFamily="66" charset="0"/>
              </a:rPr>
              <a:t>2028 … 2031</a:t>
            </a:r>
            <a:endParaRPr lang="LID4096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Graphic 19" descr="Markering met effen opvulling">
            <a:extLst>
              <a:ext uri="{FF2B5EF4-FFF2-40B4-BE49-F238E27FC236}">
                <a16:creationId xmlns:a16="http://schemas.microsoft.com/office/drawing/2014/main" id="{CD977747-F28F-92AC-3789-626CEA96C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3156" y="331068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c 21" descr="Kaart met speld silhouet">
            <a:extLst>
              <a:ext uri="{FF2B5EF4-FFF2-40B4-BE49-F238E27FC236}">
                <a16:creationId xmlns:a16="http://schemas.microsoft.com/office/drawing/2014/main" id="{25677A22-E430-E3E5-D717-A62E13645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04119" y="5764622"/>
            <a:ext cx="914400" cy="914400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8A0E7C1E-0F5C-8416-A3F9-CE372AD54B66}"/>
              </a:ext>
            </a:extLst>
          </p:cNvPr>
          <p:cNvSpPr txBox="1"/>
          <p:nvPr/>
        </p:nvSpPr>
        <p:spPr>
          <a:xfrm>
            <a:off x="743318" y="1061883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TIJDSLIJN</a:t>
            </a:r>
            <a:endParaRPr lang="LID4096" sz="2400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D1EF651-BB5D-3074-9B31-34C5A151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N279 Traject Veghel - Asten</a:t>
            </a:r>
          </a:p>
        </p:txBody>
      </p:sp>
    </p:spTree>
    <p:extLst>
      <p:ext uri="{BB962C8B-B14F-4D97-AF65-F5344CB8AC3E}">
        <p14:creationId xmlns:p14="http://schemas.microsoft.com/office/powerpoint/2010/main" val="245820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7" grpId="0"/>
      <p:bldP spid="18" grpId="0" animBg="1"/>
      <p:bldP spid="19" grpId="0"/>
      <p:bldP spid="21" grpId="0" animBg="1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88CB8-A64E-FCB0-39E9-92EE1446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N279 Traject Veghel - Asten</a:t>
            </a:r>
          </a:p>
        </p:txBody>
      </p:sp>
      <p:pic>
        <p:nvPicPr>
          <p:cNvPr id="5" name="Graphic 4" descr="Schatkaart met effen opvulling">
            <a:extLst>
              <a:ext uri="{FF2B5EF4-FFF2-40B4-BE49-F238E27FC236}">
                <a16:creationId xmlns:a16="http://schemas.microsoft.com/office/drawing/2014/main" id="{E335F35C-707B-BC15-A8AD-7892669EA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847" y="2971799"/>
            <a:ext cx="3076353" cy="3076353"/>
          </a:xfrm>
          <a:prstGeom prst="rect">
            <a:avLst/>
          </a:prstGeom>
        </p:spPr>
      </p:pic>
      <p:pic>
        <p:nvPicPr>
          <p:cNvPr id="7" name="Graphic 6" descr="Vergrootglas met effen opvulling">
            <a:extLst>
              <a:ext uri="{FF2B5EF4-FFF2-40B4-BE49-F238E27FC236}">
                <a16:creationId xmlns:a16="http://schemas.microsoft.com/office/drawing/2014/main" id="{C1AE8984-5C05-659B-911D-67590F697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1358" y="3269511"/>
            <a:ext cx="2027274" cy="20272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A3CCB69-B4E2-4334-CDF6-DB2AEF7946C9}"/>
              </a:ext>
            </a:extLst>
          </p:cNvPr>
          <p:cNvSpPr txBox="1"/>
          <p:nvPr/>
        </p:nvSpPr>
        <p:spPr>
          <a:xfrm>
            <a:off x="743318" y="1061883"/>
            <a:ext cx="3716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WAAR GAAT HET NU OVER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17451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11046-AD6A-A46B-8E73-AEB90C504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B45A1A-BBC9-690B-39D2-41C4DB0C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N279 Traject Veghel - Asten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7A34B2-DCA3-4370-15B0-F1AD6C74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1" y="2276622"/>
            <a:ext cx="9180767" cy="230475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1EBFF68-18DE-7536-9AA5-4EE1DA3FA129}"/>
              </a:ext>
            </a:extLst>
          </p:cNvPr>
          <p:cNvSpPr txBox="1"/>
          <p:nvPr/>
        </p:nvSpPr>
        <p:spPr>
          <a:xfrm>
            <a:off x="743318" y="1061883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cap="all" dirty="0"/>
              <a:t>Rijstrookindeling</a:t>
            </a:r>
            <a:endParaRPr lang="LID4096" sz="2400" cap="all" dirty="0"/>
          </a:p>
        </p:txBody>
      </p:sp>
    </p:spTree>
    <p:extLst>
      <p:ext uri="{BB962C8B-B14F-4D97-AF65-F5344CB8AC3E}">
        <p14:creationId xmlns:p14="http://schemas.microsoft.com/office/powerpoint/2010/main" val="22182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CCAB5-1BA9-753E-898C-67708A897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0C0A6-5E00-1FAB-5079-B64E54DB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N279 Traject Veghel - Asten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E9AF42-C7C6-3B6E-A0E4-926AA498DCF0}"/>
              </a:ext>
            </a:extLst>
          </p:cNvPr>
          <p:cNvSpPr txBox="1"/>
          <p:nvPr/>
        </p:nvSpPr>
        <p:spPr>
          <a:xfrm>
            <a:off x="743318" y="1061883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cap="all" dirty="0"/>
              <a:t>AANPASSEN KRUISINGEN en mobiliteitsmaatregelen</a:t>
            </a:r>
            <a:endParaRPr lang="LID4096" sz="2400" cap="al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A888FC-4CF2-071D-BB6C-384434950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2" y="4334172"/>
            <a:ext cx="6950765" cy="23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ep 20">
            <a:extLst>
              <a:ext uri="{FF2B5EF4-FFF2-40B4-BE49-F238E27FC236}">
                <a16:creationId xmlns:a16="http://schemas.microsoft.com/office/drawing/2014/main" id="{6015325F-4F7B-62A7-3EFF-ED2BE79BA2B3}"/>
              </a:ext>
            </a:extLst>
          </p:cNvPr>
          <p:cNvGrpSpPr/>
          <p:nvPr/>
        </p:nvGrpSpPr>
        <p:grpSpPr>
          <a:xfrm>
            <a:off x="1195451" y="1758860"/>
            <a:ext cx="6950765" cy="2340000"/>
            <a:chOff x="1301317" y="4424515"/>
            <a:chExt cx="6950765" cy="2340000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2A57784-9A7F-B555-03D2-F666A733EAC4}"/>
                </a:ext>
              </a:extLst>
            </p:cNvPr>
            <p:cNvSpPr/>
            <p:nvPr/>
          </p:nvSpPr>
          <p:spPr>
            <a:xfrm>
              <a:off x="1301317" y="4424515"/>
              <a:ext cx="6950765" cy="2340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AA8D1FA1-B2D8-12F7-5EBA-B4BB517794EC}"/>
                </a:ext>
              </a:extLst>
            </p:cNvPr>
            <p:cNvSpPr/>
            <p:nvPr/>
          </p:nvSpPr>
          <p:spPr>
            <a:xfrm>
              <a:off x="1378950" y="4495309"/>
              <a:ext cx="2176862" cy="2188661"/>
            </a:xfrm>
            <a:prstGeom prst="roundRect">
              <a:avLst>
                <a:gd name="adj" fmla="val 21553"/>
              </a:avLst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3F13464-254B-E502-1C88-681E5D7F02EC}"/>
                </a:ext>
              </a:extLst>
            </p:cNvPr>
            <p:cNvSpPr txBox="1"/>
            <p:nvPr/>
          </p:nvSpPr>
          <p:spPr>
            <a:xfrm>
              <a:off x="1602401" y="4660490"/>
              <a:ext cx="1729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Ongelijkvloers</a:t>
              </a:r>
              <a:endParaRPr lang="LID4096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id="{0565D782-7598-0EA8-D43A-B28336447AFA}"/>
                </a:ext>
              </a:extLst>
            </p:cNvPr>
            <p:cNvSpPr/>
            <p:nvPr/>
          </p:nvSpPr>
          <p:spPr>
            <a:xfrm>
              <a:off x="3704237" y="4495309"/>
              <a:ext cx="2176862" cy="2188661"/>
            </a:xfrm>
            <a:prstGeom prst="roundRect">
              <a:avLst>
                <a:gd name="adj" fmla="val 21553"/>
              </a:avLst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007B11A-3ADD-45B9-963E-BF1D958A15A2}"/>
                </a:ext>
              </a:extLst>
            </p:cNvPr>
            <p:cNvSpPr txBox="1"/>
            <p:nvPr/>
          </p:nvSpPr>
          <p:spPr>
            <a:xfrm>
              <a:off x="4202603" y="4655658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</a:rPr>
                <a:t>Rotondes</a:t>
              </a:r>
              <a:endParaRPr lang="LID4096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F93D650A-8EEF-CA36-106D-95342DC4AEE2}"/>
                </a:ext>
              </a:extLst>
            </p:cNvPr>
            <p:cNvSpPr/>
            <p:nvPr/>
          </p:nvSpPr>
          <p:spPr>
            <a:xfrm>
              <a:off x="6029524" y="4495309"/>
              <a:ext cx="2176862" cy="2188661"/>
            </a:xfrm>
            <a:prstGeom prst="roundRect">
              <a:avLst>
                <a:gd name="adj" fmla="val 21553"/>
              </a:avLst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CA56C8AB-B9A8-84FF-35F6-514608F5C207}"/>
                </a:ext>
              </a:extLst>
            </p:cNvPr>
            <p:cNvSpPr txBox="1"/>
            <p:nvPr/>
          </p:nvSpPr>
          <p:spPr>
            <a:xfrm>
              <a:off x="6252975" y="4660490"/>
              <a:ext cx="1729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Ongelijkvloers</a:t>
              </a:r>
              <a:endParaRPr lang="LID4096" b="1" dirty="0">
                <a:solidFill>
                  <a:schemeClr val="bg1"/>
                </a:solidFill>
              </a:endParaRPr>
            </a:p>
          </p:txBody>
        </p:sp>
        <p:pic>
          <p:nvPicPr>
            <p:cNvPr id="1030" name="Picture 6" descr="Road, intersection, cross, crossing, junction, crossroad icon ...">
              <a:extLst>
                <a:ext uri="{FF2B5EF4-FFF2-40B4-BE49-F238E27FC236}">
                  <a16:creationId xmlns:a16="http://schemas.microsoft.com/office/drawing/2014/main" id="{A20AD80C-F23C-0CE0-7AA1-22569DC457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882" y="5319919"/>
              <a:ext cx="1197572" cy="119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rossroads icon outline vector. Road street 15912333 Vector Art at Vecteezy">
              <a:extLst>
                <a:ext uri="{FF2B5EF4-FFF2-40B4-BE49-F238E27FC236}">
                  <a16:creationId xmlns:a16="http://schemas.microsoft.com/office/drawing/2014/main" id="{3AB9FE00-71F5-B2C6-3C00-E62223902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895" y="5302645"/>
              <a:ext cx="1232121" cy="1232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Experts in Traffic Engineering - Greenlight Traffic Engineering, LLC">
              <a:extLst>
                <a:ext uri="{FF2B5EF4-FFF2-40B4-BE49-F238E27FC236}">
                  <a16:creationId xmlns:a16="http://schemas.microsoft.com/office/drawing/2014/main" id="{2426BAE3-9949-31DC-4832-C3BBA4FCF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146" y="5332470"/>
              <a:ext cx="1172470" cy="1172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24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D177A-C540-B25C-28B3-8A485D821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0F3DBEB-E5EC-2194-6AAB-4F862983B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7C973A-C706-C8BE-F0EF-2EDD1445C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3C10B6FD-32BB-CFB0-27B4-EF5BF7A13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C1C07F-F978-76BB-48AC-41B2E4AD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41340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N279 project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6D8631-BE09-8780-F76E-BDC4A9634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" t="6510" r="1063" b="4871"/>
          <a:stretch/>
        </p:blipFill>
        <p:spPr>
          <a:xfrm>
            <a:off x="5855368" y="-3"/>
            <a:ext cx="5662878" cy="6858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175962D8-3AE3-9802-0A3B-CA2A17817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45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6ABE8-1C28-DCCD-C8D9-A9F50DF75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8F2DDC-7B59-E20E-2AA4-F07B5672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N279 Traject Veghel - Asten</a:t>
            </a:r>
          </a:p>
        </p:txBody>
      </p:sp>
      <p:pic>
        <p:nvPicPr>
          <p:cNvPr id="4" name="Afbeelding 3" descr="Afbeelding met tekst, kaart, diagram, atlas&#10;&#10;Automatisch gegenereerde beschrijving">
            <a:extLst>
              <a:ext uri="{FF2B5EF4-FFF2-40B4-BE49-F238E27FC236}">
                <a16:creationId xmlns:a16="http://schemas.microsoft.com/office/drawing/2014/main" id="{054973A7-3742-6032-4FC5-F69E97C9B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5" t="-11" r="-586" b="-41"/>
          <a:stretch/>
        </p:blipFill>
        <p:spPr>
          <a:xfrm>
            <a:off x="3286538" y="1626179"/>
            <a:ext cx="4131125" cy="49932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tx1">
                <a:lumMod val="75000"/>
                <a:alpha val="40000"/>
              </a:scheme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693EBE1-7DF9-9CA6-DBA6-84B13B6BFAF8}"/>
              </a:ext>
            </a:extLst>
          </p:cNvPr>
          <p:cNvSpPr txBox="1"/>
          <p:nvPr/>
        </p:nvSpPr>
        <p:spPr>
          <a:xfrm>
            <a:off x="743318" y="1061883"/>
            <a:ext cx="475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ALTERNATIEVEN EN OMLEIDINGEN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5976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07F37-75AE-5849-70DE-AD3343DA6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80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82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83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84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9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9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9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9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625D7A0-DC9C-5B07-8B45-5085E09BE066}"/>
              </a:ext>
            </a:extLst>
          </p:cNvPr>
          <p:cNvSpPr/>
          <p:nvPr/>
        </p:nvSpPr>
        <p:spPr>
          <a:xfrm>
            <a:off x="102000" y="99000"/>
            <a:ext cx="11988000" cy="6660000"/>
          </a:xfrm>
          <a:prstGeom prst="rect">
            <a:avLst/>
          </a:prstGeom>
          <a:solidFill>
            <a:srgbClr val="2C3C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8CC3DDF5-8C81-810D-0B95-52CBCC027902}"/>
              </a:ext>
            </a:extLst>
          </p:cNvPr>
          <p:cNvGrpSpPr/>
          <p:nvPr/>
        </p:nvGrpSpPr>
        <p:grpSpPr>
          <a:xfrm>
            <a:off x="1866000" y="189000"/>
            <a:ext cx="8460000" cy="6480000"/>
            <a:chOff x="3134343" y="277196"/>
            <a:chExt cx="8183014" cy="6295140"/>
          </a:xfrm>
        </p:grpSpPr>
        <p:pic>
          <p:nvPicPr>
            <p:cNvPr id="4" name="Afbeelding 3" descr="Afbeelding met tekst, kaart, diagram, atlas&#10;&#10;Automatisch gegenereerde beschrijving">
              <a:extLst>
                <a:ext uri="{FF2B5EF4-FFF2-40B4-BE49-F238E27FC236}">
                  <a16:creationId xmlns:a16="http://schemas.microsoft.com/office/drawing/2014/main" id="{DBD80D2F-1C78-8D3E-C83A-088844CAB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8885" r="17574" b="31403"/>
            <a:stretch/>
          </p:blipFill>
          <p:spPr>
            <a:xfrm>
              <a:off x="3134343" y="277196"/>
              <a:ext cx="8183014" cy="629514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6AE4EEB1-D3C5-CCE9-5F42-8FA0606521A7}"/>
                </a:ext>
              </a:extLst>
            </p:cNvPr>
            <p:cNvSpPr txBox="1"/>
            <p:nvPr/>
          </p:nvSpPr>
          <p:spPr>
            <a:xfrm>
              <a:off x="3676929" y="3828534"/>
              <a:ext cx="8162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>
                  <a:solidFill>
                    <a:schemeClr val="bg1"/>
                  </a:solidFill>
                </a:rPr>
                <a:t>Eerde</a:t>
              </a:r>
              <a:endParaRPr lang="LID4096" b="1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Rechte verbindingslijn met pijl 4">
              <a:extLst>
                <a:ext uri="{FF2B5EF4-FFF2-40B4-BE49-F238E27FC236}">
                  <a16:creationId xmlns:a16="http://schemas.microsoft.com/office/drawing/2014/main" id="{47416214-F111-D0DF-9DAE-31DF7638715B}"/>
                </a:ext>
              </a:extLst>
            </p:cNvPr>
            <p:cNvCxnSpPr/>
            <p:nvPr/>
          </p:nvCxnSpPr>
          <p:spPr>
            <a:xfrm flipH="1" flipV="1">
              <a:off x="3321155" y="3339832"/>
              <a:ext cx="322682" cy="271669"/>
            </a:xfrm>
            <a:prstGeom prst="straightConnector1">
              <a:avLst/>
            </a:prstGeom>
            <a:ln w="38100">
              <a:solidFill>
                <a:srgbClr val="B2B3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D2798B9-D941-1266-D23A-E9E80D1E5511}"/>
                </a:ext>
              </a:extLst>
            </p:cNvPr>
            <p:cNvSpPr txBox="1"/>
            <p:nvPr/>
          </p:nvSpPr>
          <p:spPr>
            <a:xfrm>
              <a:off x="3456356" y="3181937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b="1" dirty="0">
                  <a:solidFill>
                    <a:schemeClr val="bg1"/>
                  </a:solidFill>
                </a:rPr>
                <a:t>Naar</a:t>
              </a:r>
              <a:br>
                <a:rPr lang="nl-NL" sz="800" b="1" dirty="0">
                  <a:solidFill>
                    <a:schemeClr val="bg1"/>
                  </a:solidFill>
                </a:rPr>
              </a:br>
              <a:r>
                <a:rPr lang="nl-NL" sz="800" b="1" dirty="0">
                  <a:solidFill>
                    <a:schemeClr val="bg1"/>
                  </a:solidFill>
                </a:rPr>
                <a:t>Schijndel</a:t>
              </a:r>
              <a:endParaRPr lang="LID4096" sz="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6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tekst, illustratie, visitekaartje&#10;&#10;Automatisch gegenereerde beschrijving">
            <a:extLst>
              <a:ext uri="{FF2B5EF4-FFF2-40B4-BE49-F238E27FC236}">
                <a16:creationId xmlns:a16="http://schemas.microsoft.com/office/drawing/2014/main" id="{AAE73D09-DBBE-4750-99B5-D708CA068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6" r="22814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6A7225-77F5-4987-8DD4-F48FF37F3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88" y="2595814"/>
            <a:ext cx="4901453" cy="1666372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Dorpsvergadering</a:t>
            </a:r>
            <a:b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24 oktober 2024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  <p:sp>
        <p:nvSpPr>
          <p:cNvPr id="33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856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127EE-8C44-A62C-FE82-C1B34F011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6BC5DD-EB43-F3C5-2EA3-13BB1959E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A401653C-9657-F495-3CBD-EAD8ED0C19AD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ADE2FA22-9BB3-DC6A-B895-EA9CF426F7DA}"/>
              </a:ext>
            </a:extLst>
          </p:cNvPr>
          <p:cNvSpPr/>
          <p:nvPr/>
        </p:nvSpPr>
        <p:spPr>
          <a:xfrm>
            <a:off x="5486400" y="2041742"/>
            <a:ext cx="4202482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60339E7-7759-7EC3-89F1-9DDD5A0D8584}"/>
              </a:ext>
            </a:extLst>
          </p:cNvPr>
          <p:cNvSpPr/>
          <p:nvPr/>
        </p:nvSpPr>
        <p:spPr>
          <a:xfrm>
            <a:off x="506820" y="2222496"/>
            <a:ext cx="2215116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937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48D6B-0CF4-BFA4-423A-883CD32A4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E2C2F-5599-5569-3492-913C6141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4117212F-7B33-6D58-A403-CF91A308D891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97CE2096-7CB2-B182-1FCF-FA74B3E4C755}"/>
              </a:ext>
            </a:extLst>
          </p:cNvPr>
          <p:cNvSpPr/>
          <p:nvPr/>
        </p:nvSpPr>
        <p:spPr>
          <a:xfrm>
            <a:off x="7534940" y="2041742"/>
            <a:ext cx="2153942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F7B96BA-75AF-EAF2-E193-6DBB99412ABD}"/>
              </a:ext>
            </a:extLst>
          </p:cNvPr>
          <p:cNvSpPr/>
          <p:nvPr/>
        </p:nvSpPr>
        <p:spPr>
          <a:xfrm>
            <a:off x="506819" y="2222496"/>
            <a:ext cx="4766929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721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48BA4-3335-E66A-2D41-B07EA4BD1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A09CB-8281-BA2E-5B1D-B5958AF59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PASTORIETUIN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1FA002-5653-BC1E-540A-3D0962C01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4" y="1245704"/>
            <a:ext cx="9262646" cy="533694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F6842D4-41A5-9CAA-01AE-FED08214432D}"/>
              </a:ext>
            </a:extLst>
          </p:cNvPr>
          <p:cNvSpPr txBox="1"/>
          <p:nvPr/>
        </p:nvSpPr>
        <p:spPr>
          <a:xfrm>
            <a:off x="285544" y="4028466"/>
            <a:ext cx="1965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Behoud </a:t>
            </a:r>
            <a:r>
              <a:rPr lang="nl-NL" sz="1600" b="1" dirty="0" err="1"/>
              <a:t>wensput</a:t>
            </a:r>
            <a:endParaRPr lang="nl-NL" sz="1600" b="1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DA6488C-6BE4-AB77-7649-414710DD8F8E}"/>
              </a:ext>
            </a:extLst>
          </p:cNvPr>
          <p:cNvSpPr/>
          <p:nvPr/>
        </p:nvSpPr>
        <p:spPr>
          <a:xfrm>
            <a:off x="8341687" y="4259341"/>
            <a:ext cx="1791861" cy="3849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Afbeelding 6" descr="Afbeelding met gebouw, Toren, spits, Middeleeuwse architectuur&#10;&#10;Automatisch gegenereerde beschrijving">
            <a:extLst>
              <a:ext uri="{FF2B5EF4-FFF2-40B4-BE49-F238E27FC236}">
                <a16:creationId xmlns:a16="http://schemas.microsoft.com/office/drawing/2014/main" id="{19CDB194-F63A-B90A-57EC-73D73BFD4A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086" r="1416"/>
          <a:stretch/>
        </p:blipFill>
        <p:spPr>
          <a:xfrm>
            <a:off x="5734172" y="2178755"/>
            <a:ext cx="4399376" cy="25146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FBE4EC9-8CD8-DCEA-1C41-60DDA99B7963}"/>
              </a:ext>
            </a:extLst>
          </p:cNvPr>
          <p:cNvSpPr txBox="1"/>
          <p:nvPr/>
        </p:nvSpPr>
        <p:spPr>
          <a:xfrm>
            <a:off x="5734172" y="4693355"/>
            <a:ext cx="371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ID4096" sz="900">
                <a:hlinkClick r:id="rId5" tooltip="https://www.flickr.com/photos/martin_borgman/4724010353"/>
              </a:rPr>
              <a:t>Deze foto</a:t>
            </a:r>
            <a:r>
              <a:rPr lang="LID4096" sz="900"/>
              <a:t> van Onbekende auteur is gelicentieerd onder </a:t>
            </a:r>
            <a:r>
              <a:rPr lang="LID4096" sz="900">
                <a:hlinkClick r:id="rId6" tooltip="https://creativecommons.org/licenses/by-nc-nd/3.0/"/>
              </a:rPr>
              <a:t>CC BY-NC-ND</a:t>
            </a:r>
            <a:endParaRPr lang="LID4096" sz="900"/>
          </a:p>
        </p:txBody>
      </p:sp>
    </p:spTree>
    <p:extLst>
      <p:ext uri="{BB962C8B-B14F-4D97-AF65-F5344CB8AC3E}">
        <p14:creationId xmlns:p14="http://schemas.microsoft.com/office/powerpoint/2010/main" val="10523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A84CB-2B5C-4CB4-6BCB-D629A5D22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4B93F-4FF8-C148-18BF-FAB17D4B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1D20209D-AF77-B0F6-BB0E-D9EE42A05764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BE573113-8FDE-7FC3-B756-BB788D14E07A}"/>
              </a:ext>
            </a:extLst>
          </p:cNvPr>
          <p:cNvSpPr/>
          <p:nvPr/>
        </p:nvSpPr>
        <p:spPr>
          <a:xfrm>
            <a:off x="7534940" y="2041742"/>
            <a:ext cx="2153942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F784595-B8AA-A8CA-6851-8D7C4EAC3D40}"/>
              </a:ext>
            </a:extLst>
          </p:cNvPr>
          <p:cNvSpPr/>
          <p:nvPr/>
        </p:nvSpPr>
        <p:spPr>
          <a:xfrm>
            <a:off x="506819" y="2222496"/>
            <a:ext cx="4766929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260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A40C1-86E9-978F-E1F9-1B807E282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EB37A-1480-A45D-3854-9FC67DE28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67E15D4B-70CA-35B7-9026-CEE7BAFB81F8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2AB02618-C4CF-1192-E676-764DE7570D48}"/>
              </a:ext>
            </a:extLst>
          </p:cNvPr>
          <p:cNvSpPr/>
          <p:nvPr/>
        </p:nvSpPr>
        <p:spPr>
          <a:xfrm>
            <a:off x="5345137" y="2127691"/>
            <a:ext cx="2153942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C7D7B93-9387-4E3F-B800-299C35BA12CA}"/>
              </a:ext>
            </a:extLst>
          </p:cNvPr>
          <p:cNvSpPr/>
          <p:nvPr/>
        </p:nvSpPr>
        <p:spPr>
          <a:xfrm>
            <a:off x="506819" y="2222496"/>
            <a:ext cx="4766929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0512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A646F-A3AE-9133-D3D5-3FE827025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0BF35CA-8AA0-428F-ABED-5B77A6C39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4A156A-791B-4BD9-8452-A798A15D2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7652CB1-59D3-4DAB-AD45-8DFB73895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3539C1B-883E-4130-95FA-2A6FD3E49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44CEE5F-144C-437F-9472-22EE3E3D1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621BB31-AA71-4E9B-8854-3C62F162F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336141D-E3C6-4E7B-8923-B31C3E16F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F113BE6F-9D13-4E70-B7AB-C8CC2546A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FBEB82C3-C636-4A90-B9A5-905EC38E0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46B4C4A-5A81-43CF-93ED-5FA59D5BE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3715C1A-EBA1-41A6-AC20-D6A7C48717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1AB184E-5C4D-FFE0-BE72-4DFAF74D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4571999"/>
            <a:ext cx="767380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PROJECT VLAGHEIDEBERG</a:t>
            </a:r>
          </a:p>
        </p:txBody>
      </p:sp>
      <p:pic>
        <p:nvPicPr>
          <p:cNvPr id="4" name="Afbeelding 3" descr="Afbeelding met buitenshuis, gras, wolk, hemel&#10;&#10;Automatisch gegenereerde beschrijving">
            <a:extLst>
              <a:ext uri="{FF2B5EF4-FFF2-40B4-BE49-F238E27FC236}">
                <a16:creationId xmlns:a16="http://schemas.microsoft.com/office/drawing/2014/main" id="{4C630C70-7480-AEDA-EE23-809294E64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1600201" y="609600"/>
            <a:ext cx="6070595" cy="364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38892-3EEB-8776-37BC-52B64BEF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1FD08-265A-07F5-D3DE-5416A8EBC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BA974B5F-9164-FB1B-9DC8-A490C9374FD4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A23CC104-E0A4-8E32-3C62-FDE9B128262A}"/>
              </a:ext>
            </a:extLst>
          </p:cNvPr>
          <p:cNvSpPr/>
          <p:nvPr/>
        </p:nvSpPr>
        <p:spPr>
          <a:xfrm>
            <a:off x="5345137" y="2127691"/>
            <a:ext cx="2153942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E2DEFF7-B9C9-CEB1-F2BC-B4A87DAA7DA1}"/>
              </a:ext>
            </a:extLst>
          </p:cNvPr>
          <p:cNvSpPr/>
          <p:nvPr/>
        </p:nvSpPr>
        <p:spPr>
          <a:xfrm>
            <a:off x="506819" y="2222496"/>
            <a:ext cx="4766929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176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6854A-6483-5DA3-CDEE-B0AFEF327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BCA6C-8AFA-4EF9-B5CE-6B05A8892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C74E1002-0FD8-7634-3E77-D19227E30531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710E5D5E-ECE4-03A2-CD3F-448CA14D07C3}"/>
              </a:ext>
            </a:extLst>
          </p:cNvPr>
          <p:cNvSpPr/>
          <p:nvPr/>
        </p:nvSpPr>
        <p:spPr>
          <a:xfrm>
            <a:off x="5345137" y="2127691"/>
            <a:ext cx="4408464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9EF5342-5C98-955A-8F70-0598227CBA6D}"/>
              </a:ext>
            </a:extLst>
          </p:cNvPr>
          <p:cNvSpPr/>
          <p:nvPr/>
        </p:nvSpPr>
        <p:spPr>
          <a:xfrm>
            <a:off x="506819" y="2222496"/>
            <a:ext cx="4766929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76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F993C45-B237-4CD5-A232-CD2DFFF5A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9EA4F6-F0E3-4DB3-8F82-B91A1F693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A7345F-1794-4777-80F8-B67B01BE7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AEB4062E-9879-4D6E-8C9A-55D81D61C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0E1E50E-9B56-49FC-AC93-34C80F438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86CF095-2697-4E6D-832B-E71B7C8D6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A93A2EA0-D245-490B-A61D-8B32A8DF4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6BAC7BF2-009C-48C7-A7F2-2139B507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D60F62B-3828-4F12-B884-8A8925325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8A41293-53F5-4380-B216-EB66A4353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6DDE673-E05B-400B-B6E1-335E425D8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520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LID4096"/>
            </a:p>
          </p:txBody>
        </p:sp>
      </p:grpSp>
      <p:sp>
        <p:nvSpPr>
          <p:cNvPr id="5" name="Titel 4">
            <a:extLst>
              <a:ext uri="{FF2B5EF4-FFF2-40B4-BE49-F238E27FC236}">
                <a16:creationId xmlns:a16="http://schemas.microsoft.com/office/drawing/2014/main" id="{CE2FF35B-B292-4781-8B1E-703D3464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282701"/>
            <a:ext cx="5096060" cy="4307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Dank </a:t>
            </a:r>
            <a:r>
              <a:rPr lang="en-US" sz="5400" dirty="0" err="1"/>
              <a:t>voor</a:t>
            </a:r>
            <a:r>
              <a:rPr lang="en-US" sz="5400" dirty="0"/>
              <a:t> </a:t>
            </a:r>
            <a:r>
              <a:rPr lang="en-US" sz="5400" dirty="0" err="1"/>
              <a:t>uw</a:t>
            </a:r>
            <a:r>
              <a:rPr lang="en-US" sz="5400" dirty="0"/>
              <a:t> </a:t>
            </a:r>
            <a:r>
              <a:rPr lang="en-US" sz="5400" dirty="0" err="1"/>
              <a:t>aanwezigheid</a:t>
            </a:r>
            <a:endParaRPr lang="en-US" sz="540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81B38-5D6F-2C00-30A1-94BF43850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96E2332C-AAC2-098D-D254-63AAEAE0075E}"/>
              </a:ext>
            </a:extLst>
          </p:cNvPr>
          <p:cNvSpPr/>
          <p:nvPr/>
        </p:nvSpPr>
        <p:spPr>
          <a:xfrm>
            <a:off x="5345137" y="2127691"/>
            <a:ext cx="4408464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A47C058-8FE6-57B4-7C6C-2C83C31092F0}"/>
              </a:ext>
            </a:extLst>
          </p:cNvPr>
          <p:cNvSpPr/>
          <p:nvPr/>
        </p:nvSpPr>
        <p:spPr>
          <a:xfrm>
            <a:off x="506819" y="2222496"/>
            <a:ext cx="4766929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3C831A-0C7D-4DD6-B757-CFA95990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66" b="14266"/>
          <a:stretch/>
        </p:blipFill>
        <p:spPr>
          <a:xfrm>
            <a:off x="219456" y="175508"/>
            <a:ext cx="9110783" cy="6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5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CE6BB-D2FA-438D-A84F-B4665773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60C6A51C-0985-6C13-634E-367DA7F4CF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8689281"/>
              </p:ext>
            </p:extLst>
          </p:nvPr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46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BCE02-F9F0-275F-D0B3-305CB03BC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A8EFD-9C12-9C44-0C4A-DFFEA527E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9ED85B68-626F-5C4E-1FA7-1EEED275E523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346CB309-37CE-80B7-1C2A-189BA5B3AE5B}"/>
              </a:ext>
            </a:extLst>
          </p:cNvPr>
          <p:cNvSpPr/>
          <p:nvPr/>
        </p:nvSpPr>
        <p:spPr>
          <a:xfrm>
            <a:off x="2721935" y="2041742"/>
            <a:ext cx="6966947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109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36C4823-A366-0345-E7D7-3F7480FA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DORPSRAAD</a:t>
            </a:r>
            <a:endParaRPr lang="LID4096" sz="6600">
              <a:solidFill>
                <a:schemeClr val="tx1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ECE86B8-286A-0C12-AFB2-B2E018A14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2800"/>
              <a:t>Wat houdt ons bezig...</a:t>
            </a:r>
            <a:endParaRPr lang="LID4096" sz="2800"/>
          </a:p>
        </p:txBody>
      </p:sp>
    </p:spTree>
    <p:extLst>
      <p:ext uri="{BB962C8B-B14F-4D97-AF65-F5344CB8AC3E}">
        <p14:creationId xmlns:p14="http://schemas.microsoft.com/office/powerpoint/2010/main" val="1864475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60C8C8-307E-C101-8963-A7F583D53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122" y="2148063"/>
            <a:ext cx="9663939" cy="4390523"/>
          </a:xfrm>
        </p:spPr>
        <p:txBody>
          <a:bodyPr numCol="2">
            <a:normAutofit/>
          </a:bodyPr>
          <a:lstStyle/>
          <a:p>
            <a:pPr>
              <a:lnSpc>
                <a:spcPct val="300000"/>
              </a:lnSpc>
            </a:pPr>
            <a:r>
              <a:rPr lang="nl-NL" sz="2800" dirty="0"/>
              <a:t>DORPSVISIE</a:t>
            </a:r>
          </a:p>
          <a:p>
            <a:pPr>
              <a:lnSpc>
                <a:spcPct val="300000"/>
              </a:lnSpc>
            </a:pPr>
            <a:r>
              <a:rPr lang="nl-NL" sz="2800" dirty="0"/>
              <a:t>UITBREIDING DUIN IV</a:t>
            </a:r>
          </a:p>
          <a:p>
            <a:pPr>
              <a:lnSpc>
                <a:spcPct val="300000"/>
              </a:lnSpc>
            </a:pPr>
            <a:r>
              <a:rPr lang="nl-NL" sz="2800" dirty="0"/>
              <a:t>VRIJHEIDSMAALTIJD 5 MEI</a:t>
            </a:r>
          </a:p>
          <a:p>
            <a:pPr>
              <a:lnSpc>
                <a:spcPct val="300000"/>
              </a:lnSpc>
            </a:pPr>
            <a:r>
              <a:rPr lang="nl-NL" sz="2800" dirty="0"/>
              <a:t>KERMIS IN EERDE</a:t>
            </a:r>
          </a:p>
          <a:p>
            <a:pPr>
              <a:lnSpc>
                <a:spcPct val="300000"/>
              </a:lnSpc>
            </a:pPr>
            <a:r>
              <a:rPr lang="nl-NL" sz="2800" dirty="0"/>
              <a:t>WhatsApp Update Eerde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8C40ECC-689F-9991-E4DD-DCC7DEC5928F}"/>
              </a:ext>
            </a:extLst>
          </p:cNvPr>
          <p:cNvSpPr txBox="1">
            <a:spLocks/>
          </p:cNvSpPr>
          <p:nvPr/>
        </p:nvSpPr>
        <p:spPr>
          <a:xfrm>
            <a:off x="452971" y="381000"/>
            <a:ext cx="9784333" cy="7719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45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DORPSRAAD 2024</a:t>
            </a:r>
          </a:p>
        </p:txBody>
      </p:sp>
    </p:spTree>
    <p:extLst>
      <p:ext uri="{BB962C8B-B14F-4D97-AF65-F5344CB8AC3E}">
        <p14:creationId xmlns:p14="http://schemas.microsoft.com/office/powerpoint/2010/main" val="305292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B30D2-86A1-FBF8-F1DC-3D2E4741D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D68C3-3A1A-5A35-261A-94D81041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10BAB2E7-A062-A270-6C46-029E926A41C6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9B030348-3BF4-CCA3-B185-F8F714BB1614}"/>
              </a:ext>
            </a:extLst>
          </p:cNvPr>
          <p:cNvSpPr/>
          <p:nvPr/>
        </p:nvSpPr>
        <p:spPr>
          <a:xfrm>
            <a:off x="2721935" y="2041742"/>
            <a:ext cx="6966947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836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106B0-26C5-42F3-929E-69E60E37A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924A8-9EDF-BCB9-4027-B516FF3A1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1" y="381000"/>
            <a:ext cx="9784333" cy="771940"/>
          </a:xfrm>
        </p:spPr>
        <p:txBody>
          <a:bodyPr>
            <a:noAutofit/>
          </a:bodyPr>
          <a:lstStyle/>
          <a:p>
            <a:r>
              <a:rPr lang="nl-NL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OPENBARE DORPSVERGADERING</a:t>
            </a:r>
          </a:p>
        </p:txBody>
      </p:sp>
      <p:graphicFrame>
        <p:nvGraphicFramePr>
          <p:cNvPr id="17" name="Tijdelijke aanduiding voor inhoud 2">
            <a:extLst>
              <a:ext uri="{FF2B5EF4-FFF2-40B4-BE49-F238E27FC236}">
                <a16:creationId xmlns:a16="http://schemas.microsoft.com/office/drawing/2014/main" id="{8488C81C-F4E7-530E-D6C2-E1B4FBE11C50}"/>
              </a:ext>
            </a:extLst>
          </p:cNvPr>
          <p:cNvGraphicFramePr/>
          <p:nvPr/>
        </p:nvGraphicFramePr>
        <p:xfrm>
          <a:off x="452971" y="1510749"/>
          <a:ext cx="9357549" cy="41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hthoek 2">
            <a:extLst>
              <a:ext uri="{FF2B5EF4-FFF2-40B4-BE49-F238E27FC236}">
                <a16:creationId xmlns:a16="http://schemas.microsoft.com/office/drawing/2014/main" id="{59163FBE-D1C7-ADE8-D475-D6FBC5BCC673}"/>
              </a:ext>
            </a:extLst>
          </p:cNvPr>
          <p:cNvSpPr/>
          <p:nvPr/>
        </p:nvSpPr>
        <p:spPr>
          <a:xfrm>
            <a:off x="5486400" y="2041742"/>
            <a:ext cx="4202482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D252E99-47A0-E659-76C6-A32D0FC5FABE}"/>
              </a:ext>
            </a:extLst>
          </p:cNvPr>
          <p:cNvSpPr/>
          <p:nvPr/>
        </p:nvSpPr>
        <p:spPr>
          <a:xfrm>
            <a:off x="506820" y="2222496"/>
            <a:ext cx="2215116" cy="2868461"/>
          </a:xfrm>
          <a:prstGeom prst="rect">
            <a:avLst/>
          </a:prstGeom>
          <a:solidFill>
            <a:srgbClr val="2C3C4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1511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388CB8-A64E-FCB0-39E9-92EE1446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41340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4400" b="1" dirty="0">
                <a:solidFill>
                  <a:schemeClr val="bg1"/>
                </a:solidFill>
              </a:rPr>
              <a:t>N279 </a:t>
            </a:r>
            <a:r>
              <a:rPr lang="en-US" sz="4400" b="1" dirty="0" err="1">
                <a:solidFill>
                  <a:schemeClr val="bg1"/>
                </a:solidFill>
              </a:rPr>
              <a:t>Traject</a:t>
            </a: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Veghel - </a:t>
            </a:r>
            <a:r>
              <a:rPr lang="en-US" sz="4400" b="1" dirty="0" err="1">
                <a:solidFill>
                  <a:schemeClr val="bg1"/>
                </a:solidFill>
              </a:rPr>
              <a:t>Asten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A9A2C5-EF44-BE22-4E53-4089D6858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" t="6510" r="1063" b="4871"/>
          <a:stretch/>
        </p:blipFill>
        <p:spPr>
          <a:xfrm>
            <a:off x="5855368" y="-3"/>
            <a:ext cx="5662878" cy="6858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6E8A14AD96814A8213DE73726962DD" ma:contentTypeVersion="14" ma:contentTypeDescription="Create a new document." ma:contentTypeScope="" ma:versionID="c1f5993de1daa78205457f1224e05d5b">
  <xsd:schema xmlns:xsd="http://www.w3.org/2001/XMLSchema" xmlns:xs="http://www.w3.org/2001/XMLSchema" xmlns:p="http://schemas.microsoft.com/office/2006/metadata/properties" xmlns:ns2="e34b041c-eeab-436c-b67f-ba2c2cf4ac45" xmlns:ns3="64327d15-6d5f-419c-b174-5e0f7401505b" targetNamespace="http://schemas.microsoft.com/office/2006/metadata/properties" ma:root="true" ma:fieldsID="454a2fdb9b577d27b9f649f505c3e152" ns2:_="" ns3:_="">
    <xsd:import namespace="e34b041c-eeab-436c-b67f-ba2c2cf4ac45"/>
    <xsd:import namespace="64327d15-6d5f-419c-b174-5e0f740150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b041c-eeab-436c-b67f-ba2c2cf4ac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4b08b083-5dea-4557-ab65-68d102ae26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27d15-6d5f-419c-b174-5e0f7401505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d060b52-63f4-4d90-b6d5-559ad9674ea4}" ma:internalName="TaxCatchAll" ma:showField="CatchAllData" ma:web="64327d15-6d5f-419c-b174-5e0f740150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327d15-6d5f-419c-b174-5e0f7401505b" xsi:nil="true"/>
    <lcf76f155ced4ddcb4097134ff3c332f xmlns="e34b041c-eeab-436c-b67f-ba2c2cf4ac45">
      <Terms xmlns="http://schemas.microsoft.com/office/infopath/2007/PartnerControls"/>
    </lcf76f155ced4ddcb4097134ff3c332f>
    <SharedWithUsers xmlns="64327d15-6d5f-419c-b174-5e0f7401505b">
      <UserInfo>
        <DisplayName>Antoinette van de Burgt | Dorpsraad Eerde</DisplayName>
        <AccountId>12</AccountId>
        <AccountType/>
      </UserInfo>
      <UserInfo>
        <DisplayName>Richard Oprins | Dorpsraad Eerde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D97F64C-5877-4DEF-805F-DABA14C2801B}">
  <ds:schemaRefs>
    <ds:schemaRef ds:uri="64327d15-6d5f-419c-b174-5e0f7401505b"/>
    <ds:schemaRef ds:uri="e34b041c-eeab-436c-b67f-ba2c2cf4ac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DB5978A-F907-4E1A-B457-5C25B3D596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EABF42-DE70-4DE4-98FA-D674DEA367EF}">
  <ds:schemaRefs>
    <ds:schemaRef ds:uri="64327d15-6d5f-419c-b174-5e0f7401505b"/>
    <ds:schemaRef ds:uri="e34b041c-eeab-436c-b67f-ba2c2cf4ac4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718</TotalTime>
  <Words>391</Words>
  <Application>Microsoft Office PowerPoint</Application>
  <PresentationFormat>Breedbeeld</PresentationFormat>
  <Paragraphs>133</Paragraphs>
  <Slides>29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Arial</vt:lpstr>
      <vt:lpstr>Calibri</vt:lpstr>
      <vt:lpstr>Comic Sans MS</vt:lpstr>
      <vt:lpstr>Open Sans</vt:lpstr>
      <vt:lpstr>Trebuchet MS</vt:lpstr>
      <vt:lpstr>Wingdings 3</vt:lpstr>
      <vt:lpstr>Facet</vt:lpstr>
      <vt:lpstr>Uitnodiging Openbare Dorpsraad Vergadering</vt:lpstr>
      <vt:lpstr>Dorpsvergadering 24 oktober 2024</vt:lpstr>
      <vt:lpstr>OPENBARE DORPSVERGADERING</vt:lpstr>
      <vt:lpstr>OPENBARE DORPSVERGADERING</vt:lpstr>
      <vt:lpstr>DORPSRAAD</vt:lpstr>
      <vt:lpstr>PowerPoint-presentatie</vt:lpstr>
      <vt:lpstr>OPENBARE DORPSVERGADERING</vt:lpstr>
      <vt:lpstr>OPENBARE DORPSVERGADERING</vt:lpstr>
      <vt:lpstr>N279 Traject Veghel - Asten</vt:lpstr>
      <vt:lpstr>N279 Traject Veghel - Asten</vt:lpstr>
      <vt:lpstr>N279 Traject Veghel - Asten</vt:lpstr>
      <vt:lpstr>N279 Traject Veghel - Asten</vt:lpstr>
      <vt:lpstr>N279 Traject Veghel - Asten</vt:lpstr>
      <vt:lpstr>N279 Traject Veghel - Asten</vt:lpstr>
      <vt:lpstr>N279 Traject Veghel - Asten</vt:lpstr>
      <vt:lpstr>N279 Traject Veghel - Asten</vt:lpstr>
      <vt:lpstr>N279 project</vt:lpstr>
      <vt:lpstr>N279 Traject Veghel - Asten</vt:lpstr>
      <vt:lpstr>PowerPoint-presentatie</vt:lpstr>
      <vt:lpstr>OPENBARE DORPSVERGADERING</vt:lpstr>
      <vt:lpstr>OPENBARE DORPSVERGADERING</vt:lpstr>
      <vt:lpstr>PASTORIETUIN</vt:lpstr>
      <vt:lpstr>OPENBARE DORPSVERGADERING</vt:lpstr>
      <vt:lpstr>OPENBARE DORPSVERGADERING</vt:lpstr>
      <vt:lpstr>PROJECT VLAGHEIDEBERG</vt:lpstr>
      <vt:lpstr>OPENBARE DORPSVERGADERING</vt:lpstr>
      <vt:lpstr>OPENBARE DORPSVERGADERING</vt:lpstr>
      <vt:lpstr>Dank voor uw aanwezigheid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Heet u van harte welkom</dc:title>
  <dc:creator>Dorpsraad Eerde</dc:creator>
  <cp:lastModifiedBy>Richard Oprins</cp:lastModifiedBy>
  <cp:revision>3</cp:revision>
  <dcterms:created xsi:type="dcterms:W3CDTF">2020-09-19T19:49:31Z</dcterms:created>
  <dcterms:modified xsi:type="dcterms:W3CDTF">2024-10-23T19:51:02Z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0x010100FE6E8A14AD96814A8213DE73726962DD</vt:lpwstr>
  </property>
  <property fmtid="{D5CDD505-2E9C-101B-9397-08002B2CF9AE}" pid="3" name="MediaServiceImageTags">
    <vt:lpwstr/>
  </property>
</Properties>
</file>